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218.xml"/>
  <Override ContentType="application/vnd.openxmlformats-officedocument.presentationml.slideLayout+xml" PartName="/ppt/slideLayouts/slideLayout307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315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323.xml"/>
  <Override ContentType="application/vnd.openxmlformats-officedocument.presentationml.slideLayout+xml" PartName="/ppt/slideLayouts/slideLayout226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69.xml"/>
  <Override ContentType="application/vnd.openxmlformats-officedocument.presentationml.slideLayout+xml" PartName="/ppt/slideLayouts/slideLayout285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250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277.xml"/>
  <Override ContentType="application/vnd.openxmlformats-officedocument.presentationml.slideLayout+xml" PartName="/ppt/slideLayouts/slideLayout196.xml"/>
  <Override ContentType="application/vnd.openxmlformats-officedocument.presentationml.slideLayout+xml" PartName="/ppt/slideLayouts/slideLayout234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88.xml"/>
  <Override ContentType="application/vnd.openxmlformats-officedocument.presentationml.slideLayout+xml" PartName="/ppt/slideLayouts/slideLayout242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262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89.xml"/>
  <Override ContentType="application/vnd.openxmlformats-officedocument.presentationml.slideLayout+xml" PartName="/ppt/slideLayouts/slideLayout300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293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3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311.xml"/>
  <Override ContentType="application/vnd.openxmlformats-officedocument.presentationml.slideLayout+xml" PartName="/ppt/slideLayouts/slideLayout257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14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193.xml"/>
  <Override ContentType="application/vnd.openxmlformats-officedocument.presentationml.slideLayout+xml" PartName="/ppt/slideLayouts/slideLayout185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238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28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304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266.xml"/>
  <Override ContentType="application/vnd.openxmlformats-officedocument.presentationml.slideLayout+xml" PartName="/ppt/slideLayouts/slideLayout206.xml"/>
  <Override ContentType="application/vnd.openxmlformats-officedocument.presentationml.slideLayout+xml" PartName="/ppt/slideLayouts/slideLayout223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249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210.xml"/>
  <Override ContentType="application/vnd.openxmlformats-officedocument.presentationml.slideLayout+xml" PartName="/ppt/slideLayouts/slideLayout270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253.xml"/>
  <Override ContentType="application/vnd.openxmlformats-officedocument.presentationml.slideLayout+xml" PartName="/ppt/slideLayouts/slideLayout296.xml"/>
  <Override ContentType="application/vnd.openxmlformats-officedocument.presentationml.slideLayout+xml" PartName="/ppt/slideLayouts/slideLayout189.xml"/>
  <Override ContentType="application/vnd.openxmlformats-officedocument.presentationml.slideLayout+xml" PartName="/ppt/slideLayouts/slideLayout278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235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21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17.xml"/>
  <Override ContentType="application/vnd.openxmlformats-officedocument.presentationml.slideLayout+xml" PartName="/ppt/slideLayouts/slideLayout308.xml"/>
  <Override ContentType="application/vnd.openxmlformats-officedocument.presentationml.slideLayout+xml" PartName="/ppt/slideLayouts/slideLayout314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22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51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68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294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318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95.xml"/>
  <Override ContentType="application/vnd.openxmlformats-officedocument.presentationml.slideLayout+xml" PartName="/ppt/slideLayouts/slideLayout288.xml"/>
  <Override ContentType="application/vnd.openxmlformats-officedocument.presentationml.slideLayout+xml" PartName="/ppt/slideLayouts/slideLayout245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202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231.xml"/>
  <Override ContentType="application/vnd.openxmlformats-officedocument.presentationml.slideLayout+xml" PartName="/ppt/slideLayouts/slideLayout274.xml"/>
  <Override ContentType="application/vnd.openxmlformats-officedocument.presentationml.slideLayout+xml" PartName="/ppt/slideLayouts/slideLayout324.xml"/>
  <Override ContentType="application/vnd.openxmlformats-officedocument.presentationml.slideLayout+xml" PartName="/ppt/slideLayouts/slideLayout273.xml"/>
  <Override ContentType="application/vnd.openxmlformats-officedocument.presentationml.slideLayout+xml" PartName="/ppt/slideLayouts/slideLayout184.xml"/>
  <Override ContentType="application/vnd.openxmlformats-officedocument.presentationml.slideLayout+xml" PartName="/ppt/slideLayouts/slideLayout230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329.xml"/>
  <Override ContentType="application/vnd.openxmlformats-officedocument.presentationml.slideLayout+xml" PartName="/ppt/slideLayouts/slideLayout23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299.xml"/>
  <Override ContentType="application/vnd.openxmlformats-officedocument.presentationml.slideLayout+xml" PartName="/ppt/slideLayouts/slideLayout256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21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220.xml"/>
  <Override ContentType="application/vnd.openxmlformats-officedocument.presentationml.slideLayout+xml" PartName="/ppt/slideLayouts/slideLayout263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203.xml"/>
  <Override ContentType="application/vnd.openxmlformats-officedocument.presentationml.slideLayout+xml" PartName="/ppt/slideLayouts/slideLayout246.xml"/>
  <Override ContentType="application/vnd.openxmlformats-officedocument.presentationml.slideLayout+xml" PartName="/ppt/slideLayouts/slideLayout290.xml"/>
  <Override ContentType="application/vnd.openxmlformats-officedocument.presentationml.slideLayout+xml" PartName="/ppt/slideLayouts/slideLayout229.xml"/>
  <Override ContentType="application/vnd.openxmlformats-officedocument.presentationml.slideLayout+xml" PartName="/ppt/slideLayouts/slideLayout190.xml"/>
  <Override ContentType="application/vnd.openxmlformats-officedocument.presentationml.slideLayout+xml" PartName="/ppt/slideLayouts/slideLayout224.xml"/>
  <Override ContentType="application/vnd.openxmlformats-officedocument.presentationml.slideLayout+xml" PartName="/ppt/slideLayouts/slideLayout267.xml"/>
  <Override ContentType="application/vnd.openxmlformats-officedocument.presentationml.slideLayout+xml" PartName="/ppt/slideLayouts/slideLayout284.xml"/>
  <Override ContentType="application/vnd.openxmlformats-officedocument.presentationml.slideLayout+xml" PartName="/ppt/slideLayouts/slideLayout207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241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303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99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320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260.xml"/>
  <Override ContentType="application/vnd.openxmlformats-officedocument.presentationml.slideLayout+xml" PartName="/ppt/slideLayouts/slideLayout198.xml"/>
  <Override ContentType="application/vnd.openxmlformats-officedocument.presentationml.slideLayout+xml" PartName="/ppt/slideLayouts/slideLayout252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95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305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216.xml"/>
  <Override ContentType="application/vnd.openxmlformats-officedocument.presentationml.slideLayout+xml" PartName="/ppt/slideLayouts/slideLayout309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59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232.xml"/>
  <Override ContentType="application/vnd.openxmlformats-officedocument.presentationml.slideLayout+xml" PartName="/ppt/slideLayouts/slideLayout313.xml"/>
  <Override ContentType="application/vnd.openxmlformats-officedocument.presentationml.slideLayout+xml" PartName="/ppt/slideLayouts/slideLayout275.xml"/>
  <Override ContentType="application/vnd.openxmlformats-officedocument.presentationml.slideLayout+xml" PartName="/ppt/slideLayouts/slideLayout208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22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280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291.xml"/>
  <Override ContentType="application/vnd.openxmlformats-officedocument.presentationml.slideLayout+xml" PartName="/ppt/slideLayouts/slideLayout325.xml"/>
  <Override ContentType="application/vnd.openxmlformats-officedocument.presentationml.slideLayout+xml" PartName="/ppt/slideLayouts/slideLayout194.xml"/>
  <Override ContentType="application/vnd.openxmlformats-officedocument.presentationml.slideLayout+xml" PartName="/ppt/slideLayouts/slideLayout287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244.xml"/>
  <Override ContentType="application/vnd.openxmlformats-officedocument.presentationml.slideLayout+xml" PartName="/ppt/slideLayouts/slideLayout201.xml"/>
  <Override ContentType="application/vnd.openxmlformats-officedocument.presentationml.slideLayout+xml" PartName="/ppt/slideLayouts/slideLayout302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328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221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310.xml"/>
  <Override ContentType="application/vnd.openxmlformats-officedocument.presentationml.slideLayout+xml" PartName="/ppt/slideLayouts/slideLayout204.xml"/>
  <Override ContentType="application/vnd.openxmlformats-officedocument.presentationml.slideLayout+xml" PartName="/ppt/slideLayouts/slideLayout212.xml"/>
  <Override ContentType="application/vnd.openxmlformats-officedocument.presentationml.slideLayout+xml" PartName="/ppt/slideLayouts/slideLayout183.xml"/>
  <Override ContentType="application/vnd.openxmlformats-officedocument.presentationml.slideLayout+xml" PartName="/ppt/slideLayouts/slideLayout298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247.xml"/>
  <Override ContentType="application/vnd.openxmlformats-officedocument.presentationml.slideLayout+xml" PartName="/ppt/slideLayouts/slideLayout272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26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255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317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87.xml"/>
  <Override ContentType="application/vnd.openxmlformats-officedocument.presentationml.slideLayout+xml" PartName="/ppt/slideLayouts/slideLayout321.xml"/>
  <Override ContentType="application/vnd.openxmlformats-officedocument.presentationml.slideLayout+xml" PartName="/ppt/slideLayouts/slideLayout236.xml"/>
  <Override ContentType="application/vnd.openxmlformats-officedocument.presentationml.slideLayout+xml" PartName="/ppt/slideLayouts/slideLayout191.xml"/>
  <Override ContentType="application/vnd.openxmlformats-officedocument.presentationml.slideLayout+xml" PartName="/ppt/slideLayouts/slideLayout27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24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83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200.xml"/>
  <Override ContentType="application/vnd.openxmlformats-officedocument.presentationml.slideLayout+xml" PartName="/ppt/slideLayouts/slideLayout243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28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97.xml"/>
  <Override ContentType="application/vnd.openxmlformats-officedocument.presentationml.slideLayout+xml" PartName="/ppt/slideLayouts/slideLayout306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233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322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326.xml"/>
  <Override ContentType="application/vnd.openxmlformats-officedocument.presentationml.slideLayout+xml" PartName="/ppt/slideLayouts/slideLayout292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82.xml"/>
  <Override ContentType="application/vnd.openxmlformats-officedocument.presentationml.slideLayout+xml" PartName="/ppt/slideLayouts/slideLayout215.xml"/>
  <Override ContentType="application/vnd.openxmlformats-officedocument.presentationml.slideLayout+xml" PartName="/ppt/slideLayouts/slideLayout276.xml"/>
  <Override ContentType="application/vnd.openxmlformats-officedocument.presentationml.slideLayout+xml" PartName="/ppt/slideLayouts/slideLayout25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261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312.xml"/>
  <Override ContentType="application/vnd.openxmlformats-officedocument.presentationml.slideLayout+xml" PartName="/ppt/slideLayouts/slideLayout209.xml"/>
  <Override ContentType="application/vnd.openxmlformats-officedocument.presentationml.slideLayout+xml" PartName="/ppt/slideLayouts/slideLayout227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248.xml"/>
  <Override ContentType="application/vnd.openxmlformats-officedocument.presentationml.slideLayout+xml" PartName="/ppt/slideLayouts/slideLayout205.xml"/>
  <Override ContentType="application/vnd.openxmlformats-officedocument.presentationml.slideLayout+xml" PartName="/ppt/slideLayouts/slideLayout222.xml"/>
  <Override ContentType="application/vnd.openxmlformats-officedocument.presentationml.slideLayout+xml" PartName="/ppt/slideLayouts/slideLayout282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265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327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301.xml"/>
  <Override ContentType="application/vnd.openxmlformats-officedocument.presentationml.slideLayout+xml" PartName="/ppt/slideLayouts/slideLayout192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297.xml"/>
  <Override ContentType="application/vnd.openxmlformats-officedocument.presentationml.slideLayout+xml" PartName="/ppt/slideLayouts/slideLayout211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237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271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254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316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8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8.xml"/>
  <Override ContentType="application/vnd.openxmlformats-officedocument.theme+xml" PartName="/ppt/theme/theme9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977" r:id="rId6"/>
    <p:sldMasterId id="2147483978" r:id="rId7"/>
    <p:sldMasterId id="2147483979" r:id="rId8"/>
    <p:sldMasterId id="2147483980" r:id="rId9"/>
    <p:sldMasterId id="2147483981" r:id="rId10"/>
    <p:sldMasterId id="2147483982" r:id="rId11"/>
    <p:sldMasterId id="2147483983" r:id="rId12"/>
    <p:sldMasterId id="2147483984" r:id="rId13"/>
  </p:sldMasterIdLst>
  <p:notesMasterIdLst>
    <p:notesMasterId r:id="rId14"/>
  </p:notes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</p:sldIdLst>
  <p:sldSz cy="5143500" cx="9144000"/>
  <p:notesSz cx="6858000" cy="9144000"/>
  <p:embeddedFontLst>
    <p:embeddedFont>
      <p:font typeface="Raleway"/>
      <p:regular r:id="rId33"/>
      <p:bold r:id="rId34"/>
      <p:italic r:id="rId35"/>
      <p:boldItalic r:id="rId36"/>
    </p:embeddedFont>
    <p:embeddedFont>
      <p:font typeface="Proxima Nova"/>
      <p:regular r:id="rId37"/>
      <p:bold r:id="rId38"/>
      <p:italic r:id="rId39"/>
      <p:boldItalic r:id="rId40"/>
    </p:embeddedFont>
    <p:embeddedFont>
      <p:font typeface="Poppins Light"/>
      <p:regular r:id="rId41"/>
      <p:bold r:id="rId42"/>
      <p:italic r:id="rId43"/>
      <p:boldItalic r:id="rId44"/>
    </p:embeddedFont>
    <p:embeddedFont>
      <p:font typeface="Roboto Condensed"/>
      <p:regular r:id="rId45"/>
      <p:bold r:id="rId46"/>
      <p:italic r:id="rId47"/>
      <p:boldItalic r:id="rId48"/>
    </p:embeddedFont>
    <p:embeddedFont>
      <p:font typeface="Pontano Sans"/>
      <p:regular r:id="rId49"/>
      <p:bold r:id="rId50"/>
    </p:embeddedFont>
    <p:embeddedFont>
      <p:font typeface="Lato Black"/>
      <p:bold r:id="rId51"/>
      <p:boldItalic r:id="rId52"/>
    </p:embeddedFont>
    <p:embeddedFont>
      <p:font typeface="Fira Sans"/>
      <p:regular r:id="rId53"/>
      <p:bold r:id="rId54"/>
      <p:italic r:id="rId55"/>
      <p:boldItalic r:id="rId56"/>
    </p:embeddedFont>
    <p:embeddedFont>
      <p:font typeface="Raleway Medium"/>
      <p:regular r:id="rId57"/>
      <p:bold r:id="rId58"/>
      <p:italic r:id="rId59"/>
      <p:boldItalic r:id="rId60"/>
    </p:embeddedFont>
    <p:embeddedFont>
      <p:font typeface="Outfit SemiBold"/>
      <p:regular r:id="rId61"/>
      <p:bold r:id="rId62"/>
    </p:embeddedFont>
    <p:embeddedFont>
      <p:font typeface="Rajdhani"/>
      <p:regular r:id="rId63"/>
      <p:bold r:id="rId64"/>
    </p:embeddedFont>
    <p:embeddedFont>
      <p:font typeface="Raleway SemiBold"/>
      <p:regular r:id="rId65"/>
      <p:bold r:id="rId66"/>
      <p:italic r:id="rId67"/>
      <p:boldItalic r:id="rId68"/>
    </p:embeddedFont>
    <p:embeddedFont>
      <p:font typeface="Roboto"/>
      <p:regular r:id="rId69"/>
      <p:bold r:id="rId70"/>
      <p:italic r:id="rId71"/>
      <p:boldItalic r:id="rId72"/>
    </p:embeddedFont>
    <p:embeddedFont>
      <p:font typeface="Poppins"/>
      <p:regular r:id="rId73"/>
      <p:bold r:id="rId74"/>
      <p:italic r:id="rId75"/>
      <p:boldItalic r:id="rId76"/>
    </p:embeddedFont>
    <p:embeddedFont>
      <p:font typeface="Lato"/>
      <p:regular r:id="rId77"/>
      <p:bold r:id="rId78"/>
      <p:italic r:id="rId79"/>
      <p:boldItalic r:id="rId80"/>
    </p:embeddedFont>
    <p:embeddedFont>
      <p:font typeface="Outfit Light"/>
      <p:regular r:id="rId81"/>
      <p:bold r:id="rId82"/>
    </p:embeddedFont>
    <p:embeddedFont>
      <p:font typeface="Outfit"/>
      <p:regular r:id="rId83"/>
      <p:bold r:id="rId84"/>
    </p:embeddedFont>
    <p:embeddedFont>
      <p:font typeface="Quattrocento Sans"/>
      <p:regular r:id="rId85"/>
      <p:bold r:id="rId86"/>
      <p:italic r:id="rId87"/>
      <p:boldItalic r:id="rId88"/>
    </p:embeddedFont>
    <p:embeddedFont>
      <p:font typeface="Outfit Medium"/>
      <p:regular r:id="rId89"/>
      <p:bold r:id="rId90"/>
    </p:embeddedFont>
    <p:embeddedFont>
      <p:font typeface="Titillium Web Light"/>
      <p:regular r:id="rId91"/>
      <p:bold r:id="rId92"/>
      <p:italic r:id="rId93"/>
      <p:boldItalic r:id="rId94"/>
    </p:embeddedFont>
    <p:embeddedFont>
      <p:font typeface="Open Sans"/>
      <p:regular r:id="rId95"/>
      <p:bold r:id="rId96"/>
      <p:italic r:id="rId97"/>
      <p:boldItalic r:id="rId9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Kamya Chandr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786FE8C-E0B5-4727-AA2D-AE92A1FC9308}">
  <a:tblStyle styleId="{8786FE8C-E0B5-4727-AA2D-AE92A1FC9308}" styleName="Table_0">
    <a:wholeTbl>
      <a:tcTxStyle b="off" i="off">
        <a:font>
          <a:latin typeface="Poppins Regular"/>
          <a:ea typeface="Poppins Regular"/>
          <a:cs typeface="Poppins Regular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/>
          </a:solidFill>
        </a:fill>
      </a:tcStyle>
    </a:wholeTbl>
    <a:band1H>
      <a:tcTxStyle b="off" i="off"/>
    </a:band1H>
    <a:band2H>
      <a:tcTxStyle b="off" i="off"/>
      <a:tcStyle>
        <a:fill>
          <a:solidFill>
            <a:srgbClr val="E3E5E8"/>
          </a:solidFill>
        </a:fill>
      </a:tcStyle>
    </a:band2H>
    <a:band1V>
      <a:tcTxStyle b="off" i="off"/>
    </a:band1V>
    <a:band2V>
      <a:tcTxStyle b="off" i="off"/>
    </a:band2V>
    <a:lastCol>
      <a:tcTxStyle b="off" i="off"/>
    </a:lastCol>
    <a:firstCol>
      <a:tcTxStyle b="on" i="off">
        <a:font>
          <a:latin typeface="Poppins Bold"/>
          <a:ea typeface="Poppins Bold"/>
          <a:cs typeface="Poppins Bold"/>
        </a:font>
        <a:srgbClr val="FFFFFF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0076B9"/>
          </a:solidFill>
        </a:fill>
      </a:tcStyle>
    </a:firstCol>
    <a:lastRow>
      <a:tcTxStyle b="off" i="off">
        <a:font>
          <a:latin typeface="Poppins Regular"/>
          <a:ea typeface="Poppins Regular"/>
          <a:cs typeface="Poppins Regular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3797C6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Poppins Bold"/>
          <a:ea typeface="Poppins Bold"/>
          <a:cs typeface="Poppins Bold"/>
        </a:font>
        <a:srgbClr val="FFFFFF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004C7F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boldItalic.fntdata"/><Relationship Id="rId42" Type="http://schemas.openxmlformats.org/officeDocument/2006/relationships/font" Target="fonts/PoppinsLight-bold.fntdata"/><Relationship Id="rId41" Type="http://schemas.openxmlformats.org/officeDocument/2006/relationships/font" Target="fonts/PoppinsLight-regular.fntdata"/><Relationship Id="rId44" Type="http://schemas.openxmlformats.org/officeDocument/2006/relationships/font" Target="fonts/PoppinsLight-boldItalic.fntdata"/><Relationship Id="rId43" Type="http://schemas.openxmlformats.org/officeDocument/2006/relationships/font" Target="fonts/PoppinsLight-italic.fntdata"/><Relationship Id="rId46" Type="http://schemas.openxmlformats.org/officeDocument/2006/relationships/font" Target="fonts/RobotoCondensed-bold.fntdata"/><Relationship Id="rId45" Type="http://schemas.openxmlformats.org/officeDocument/2006/relationships/font" Target="fonts/RobotoCondensed-regular.fntdata"/><Relationship Id="rId48" Type="http://schemas.openxmlformats.org/officeDocument/2006/relationships/font" Target="fonts/RobotoCondensed-boldItalic.fntdata"/><Relationship Id="rId47" Type="http://schemas.openxmlformats.org/officeDocument/2006/relationships/font" Target="fonts/RobotoCondensed-italic.fntdata"/><Relationship Id="rId49" Type="http://schemas.openxmlformats.org/officeDocument/2006/relationships/font" Target="fonts/PontanoSans-regular.fntdata"/><Relationship Id="rId31" Type="http://schemas.openxmlformats.org/officeDocument/2006/relationships/slide" Target="slides/slide17.xml"/><Relationship Id="rId30" Type="http://schemas.openxmlformats.org/officeDocument/2006/relationships/slide" Target="slides/slide16.xml"/><Relationship Id="rId33" Type="http://schemas.openxmlformats.org/officeDocument/2006/relationships/font" Target="fonts/Raleway-regular.fntdata"/><Relationship Id="rId32" Type="http://schemas.openxmlformats.org/officeDocument/2006/relationships/slide" Target="slides/slide18.xml"/><Relationship Id="rId35" Type="http://schemas.openxmlformats.org/officeDocument/2006/relationships/font" Target="fonts/Raleway-italic.fntdata"/><Relationship Id="rId34" Type="http://schemas.openxmlformats.org/officeDocument/2006/relationships/font" Target="fonts/Raleway-bold.fntdata"/><Relationship Id="rId37" Type="http://schemas.openxmlformats.org/officeDocument/2006/relationships/font" Target="fonts/ProximaNova-regular.fntdata"/><Relationship Id="rId36" Type="http://schemas.openxmlformats.org/officeDocument/2006/relationships/font" Target="fonts/Raleway-boldItalic.fntdata"/><Relationship Id="rId39" Type="http://schemas.openxmlformats.org/officeDocument/2006/relationships/font" Target="fonts/ProximaNova-italic.fntdata"/><Relationship Id="rId38" Type="http://schemas.openxmlformats.org/officeDocument/2006/relationships/font" Target="fonts/ProximaNova-bold.fntdata"/><Relationship Id="rId20" Type="http://schemas.openxmlformats.org/officeDocument/2006/relationships/slide" Target="slides/slide6.xml"/><Relationship Id="rId22" Type="http://schemas.openxmlformats.org/officeDocument/2006/relationships/slide" Target="slides/slide8.xml"/><Relationship Id="rId21" Type="http://schemas.openxmlformats.org/officeDocument/2006/relationships/slide" Target="slides/slide7.xml"/><Relationship Id="rId24" Type="http://schemas.openxmlformats.org/officeDocument/2006/relationships/slide" Target="slides/slide10.xml"/><Relationship Id="rId23" Type="http://schemas.openxmlformats.org/officeDocument/2006/relationships/slide" Target="slides/slide9.xml"/><Relationship Id="rId26" Type="http://schemas.openxmlformats.org/officeDocument/2006/relationships/slide" Target="slides/slide12.xml"/><Relationship Id="rId25" Type="http://schemas.openxmlformats.org/officeDocument/2006/relationships/slide" Target="slides/slide11.xml"/><Relationship Id="rId28" Type="http://schemas.openxmlformats.org/officeDocument/2006/relationships/slide" Target="slides/slide14.xml"/><Relationship Id="rId27" Type="http://schemas.openxmlformats.org/officeDocument/2006/relationships/slide" Target="slides/slide13.xml"/><Relationship Id="rId29" Type="http://schemas.openxmlformats.org/officeDocument/2006/relationships/slide" Target="slides/slide15.xml"/><Relationship Id="rId95" Type="http://schemas.openxmlformats.org/officeDocument/2006/relationships/font" Target="fonts/OpenSans-regular.fntdata"/><Relationship Id="rId94" Type="http://schemas.openxmlformats.org/officeDocument/2006/relationships/font" Target="fonts/TitilliumWebLight-boldItalic.fntdata"/><Relationship Id="rId97" Type="http://schemas.openxmlformats.org/officeDocument/2006/relationships/font" Target="fonts/OpenSans-italic.fntdata"/><Relationship Id="rId96" Type="http://schemas.openxmlformats.org/officeDocument/2006/relationships/font" Target="fonts/OpenSans-bold.fntdata"/><Relationship Id="rId11" Type="http://schemas.openxmlformats.org/officeDocument/2006/relationships/slideMaster" Target="slideMasters/slideMaster6.xml"/><Relationship Id="rId10" Type="http://schemas.openxmlformats.org/officeDocument/2006/relationships/slideMaster" Target="slideMasters/slideMaster5.xml"/><Relationship Id="rId98" Type="http://schemas.openxmlformats.org/officeDocument/2006/relationships/font" Target="fonts/OpenSans-boldItalic.fntdata"/><Relationship Id="rId13" Type="http://schemas.openxmlformats.org/officeDocument/2006/relationships/slideMaster" Target="slideMasters/slideMaster8.xml"/><Relationship Id="rId12" Type="http://schemas.openxmlformats.org/officeDocument/2006/relationships/slideMaster" Target="slideMasters/slideMaster7.xml"/><Relationship Id="rId91" Type="http://schemas.openxmlformats.org/officeDocument/2006/relationships/font" Target="fonts/TitilliumWebLight-regular.fntdata"/><Relationship Id="rId90" Type="http://schemas.openxmlformats.org/officeDocument/2006/relationships/font" Target="fonts/OutfitMedium-bold.fntdata"/><Relationship Id="rId93" Type="http://schemas.openxmlformats.org/officeDocument/2006/relationships/font" Target="fonts/TitilliumWebLight-italic.fntdata"/><Relationship Id="rId92" Type="http://schemas.openxmlformats.org/officeDocument/2006/relationships/font" Target="fonts/TitilliumWebLight-bold.fntdata"/><Relationship Id="rId15" Type="http://schemas.openxmlformats.org/officeDocument/2006/relationships/slide" Target="slides/slide1.xml"/><Relationship Id="rId14" Type="http://schemas.openxmlformats.org/officeDocument/2006/relationships/notesMaster" Target="notesMasters/notesMaster1.xml"/><Relationship Id="rId17" Type="http://schemas.openxmlformats.org/officeDocument/2006/relationships/slide" Target="slides/slide3.xml"/><Relationship Id="rId16" Type="http://schemas.openxmlformats.org/officeDocument/2006/relationships/slide" Target="slides/slide2.xml"/><Relationship Id="rId19" Type="http://schemas.openxmlformats.org/officeDocument/2006/relationships/slide" Target="slides/slide5.xml"/><Relationship Id="rId18" Type="http://schemas.openxmlformats.org/officeDocument/2006/relationships/slide" Target="slides/slide4.xml"/><Relationship Id="rId84" Type="http://schemas.openxmlformats.org/officeDocument/2006/relationships/font" Target="fonts/Outfit-bold.fntdata"/><Relationship Id="rId83" Type="http://schemas.openxmlformats.org/officeDocument/2006/relationships/font" Target="fonts/Outfit-regular.fntdata"/><Relationship Id="rId86" Type="http://schemas.openxmlformats.org/officeDocument/2006/relationships/font" Target="fonts/QuattrocentoSans-bold.fntdata"/><Relationship Id="rId85" Type="http://schemas.openxmlformats.org/officeDocument/2006/relationships/font" Target="fonts/QuattrocentoSans-regular.fntdata"/><Relationship Id="rId88" Type="http://schemas.openxmlformats.org/officeDocument/2006/relationships/font" Target="fonts/QuattrocentoSans-boldItalic.fntdata"/><Relationship Id="rId87" Type="http://schemas.openxmlformats.org/officeDocument/2006/relationships/font" Target="fonts/QuattrocentoSans-italic.fntdata"/><Relationship Id="rId89" Type="http://schemas.openxmlformats.org/officeDocument/2006/relationships/font" Target="fonts/OutfitMedium-regular.fntdata"/><Relationship Id="rId80" Type="http://schemas.openxmlformats.org/officeDocument/2006/relationships/font" Target="fonts/Lato-boldItalic.fntdata"/><Relationship Id="rId82" Type="http://schemas.openxmlformats.org/officeDocument/2006/relationships/font" Target="fonts/OutfitLight-bold.fntdata"/><Relationship Id="rId81" Type="http://schemas.openxmlformats.org/officeDocument/2006/relationships/font" Target="fonts/OutfitLight-regular.fntdata"/><Relationship Id="rId1" Type="http://schemas.openxmlformats.org/officeDocument/2006/relationships/theme" Target="theme/theme5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4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slideMaster" Target="slideMasters/slideMaster2.xml"/><Relationship Id="rId8" Type="http://schemas.openxmlformats.org/officeDocument/2006/relationships/slideMaster" Target="slideMasters/slideMaster3.xml"/><Relationship Id="rId73" Type="http://schemas.openxmlformats.org/officeDocument/2006/relationships/font" Target="fonts/Poppins-regular.fntdata"/><Relationship Id="rId72" Type="http://schemas.openxmlformats.org/officeDocument/2006/relationships/font" Target="fonts/Roboto-boldItalic.fntdata"/><Relationship Id="rId75" Type="http://schemas.openxmlformats.org/officeDocument/2006/relationships/font" Target="fonts/Poppins-italic.fntdata"/><Relationship Id="rId74" Type="http://schemas.openxmlformats.org/officeDocument/2006/relationships/font" Target="fonts/Poppins-bold.fntdata"/><Relationship Id="rId77" Type="http://schemas.openxmlformats.org/officeDocument/2006/relationships/font" Target="fonts/Lato-regular.fntdata"/><Relationship Id="rId76" Type="http://schemas.openxmlformats.org/officeDocument/2006/relationships/font" Target="fonts/Poppins-boldItalic.fntdata"/><Relationship Id="rId79" Type="http://schemas.openxmlformats.org/officeDocument/2006/relationships/font" Target="fonts/Lato-italic.fntdata"/><Relationship Id="rId78" Type="http://schemas.openxmlformats.org/officeDocument/2006/relationships/font" Target="fonts/Lato-bold.fntdata"/><Relationship Id="rId71" Type="http://schemas.openxmlformats.org/officeDocument/2006/relationships/font" Target="fonts/Roboto-italic.fntdata"/><Relationship Id="rId70" Type="http://schemas.openxmlformats.org/officeDocument/2006/relationships/font" Target="fonts/Roboto-bold.fntdata"/><Relationship Id="rId62" Type="http://schemas.openxmlformats.org/officeDocument/2006/relationships/font" Target="fonts/OutfitSemiBold-bold.fntdata"/><Relationship Id="rId61" Type="http://schemas.openxmlformats.org/officeDocument/2006/relationships/font" Target="fonts/OutfitSemiBold-regular.fntdata"/><Relationship Id="rId64" Type="http://schemas.openxmlformats.org/officeDocument/2006/relationships/font" Target="fonts/Rajdhani-bold.fntdata"/><Relationship Id="rId63" Type="http://schemas.openxmlformats.org/officeDocument/2006/relationships/font" Target="fonts/Rajdhani-regular.fntdata"/><Relationship Id="rId66" Type="http://schemas.openxmlformats.org/officeDocument/2006/relationships/font" Target="fonts/RalewaySemiBold-bold.fntdata"/><Relationship Id="rId65" Type="http://schemas.openxmlformats.org/officeDocument/2006/relationships/font" Target="fonts/RalewaySemiBold-regular.fntdata"/><Relationship Id="rId68" Type="http://schemas.openxmlformats.org/officeDocument/2006/relationships/font" Target="fonts/RalewaySemiBold-boldItalic.fntdata"/><Relationship Id="rId67" Type="http://schemas.openxmlformats.org/officeDocument/2006/relationships/font" Target="fonts/RalewaySemiBold-italic.fntdata"/><Relationship Id="rId60" Type="http://schemas.openxmlformats.org/officeDocument/2006/relationships/font" Target="fonts/RalewayMedium-boldItalic.fntdata"/><Relationship Id="rId69" Type="http://schemas.openxmlformats.org/officeDocument/2006/relationships/font" Target="fonts/Roboto-regular.fntdata"/><Relationship Id="rId51" Type="http://schemas.openxmlformats.org/officeDocument/2006/relationships/font" Target="fonts/LatoBlack-bold.fntdata"/><Relationship Id="rId50" Type="http://schemas.openxmlformats.org/officeDocument/2006/relationships/font" Target="fonts/PontanoSans-bold.fntdata"/><Relationship Id="rId53" Type="http://schemas.openxmlformats.org/officeDocument/2006/relationships/font" Target="fonts/FiraSans-regular.fntdata"/><Relationship Id="rId52" Type="http://schemas.openxmlformats.org/officeDocument/2006/relationships/font" Target="fonts/LatoBlack-boldItalic.fntdata"/><Relationship Id="rId55" Type="http://schemas.openxmlformats.org/officeDocument/2006/relationships/font" Target="fonts/FiraSans-italic.fntdata"/><Relationship Id="rId54" Type="http://schemas.openxmlformats.org/officeDocument/2006/relationships/font" Target="fonts/FiraSans-bold.fntdata"/><Relationship Id="rId57" Type="http://schemas.openxmlformats.org/officeDocument/2006/relationships/font" Target="fonts/RalewayMedium-regular.fntdata"/><Relationship Id="rId56" Type="http://schemas.openxmlformats.org/officeDocument/2006/relationships/font" Target="fonts/FiraSans-boldItalic.fntdata"/><Relationship Id="rId59" Type="http://schemas.openxmlformats.org/officeDocument/2006/relationships/font" Target="fonts/RalewayMedium-italic.fntdata"/><Relationship Id="rId58" Type="http://schemas.openxmlformats.org/officeDocument/2006/relationships/font" Target="fonts/RalewayMedium-bold.fntdata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6-13T10:45:18.978">
    <p:pos x="348" y="382"/>
    <p:text>@anusree@cdpi.dev I updated this and added - FYI!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8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g2e52899fa32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30" name="Google Shape;2430;g2e52899fa32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6" name="Google Shape;2576;g2e52899fa32_0_4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7" name="Google Shape;2577;g2e52899fa32_0_4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2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" name="Google Shape;2583;g2e52899fa32_0_93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584" name="Google Shape;2584;g2e52899fa32_0_93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g2e52899fa32_0_20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9" name="Google Shape;2649;g2e52899fa32_0_20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6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7" name="Google Shape;2667;g2e56ed810e0_3_3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68" name="Google Shape;2668;g2e56ed810e0_3_3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g2e57aead2ab_1_1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7" name="Google Shape;2677;g2e57aead2ab_1_1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1" name="Shape 2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" name="Google Shape;2682;g2e52899fa32_0_2631:notes"/>
          <p:cNvSpPr/>
          <p:nvPr>
            <p:ph idx="2" type="sldImg"/>
          </p:nvPr>
        </p:nvSpPr>
        <p:spPr>
          <a:xfrm>
            <a:off x="398397" y="686112"/>
            <a:ext cx="6061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3" name="Google Shape;2683;g2e52899fa32_0_2631:notes"/>
          <p:cNvSpPr txBox="1"/>
          <p:nvPr>
            <p:ph idx="1" type="body"/>
          </p:nvPr>
        </p:nvSpPr>
        <p:spPr>
          <a:xfrm>
            <a:off x="399496" y="4343400"/>
            <a:ext cx="60990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4" name="Google Shape;2684;g2e52899fa32_0_2631:notes"/>
          <p:cNvSpPr txBox="1"/>
          <p:nvPr>
            <p:ph idx="12" type="sldNum"/>
          </p:nvPr>
        </p:nvSpPr>
        <p:spPr>
          <a:xfrm>
            <a:off x="3884613" y="8489897"/>
            <a:ext cx="2711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9450" lIns="89450" spcFirstLastPara="1" rIns="89450" wrap="square" tIns="89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GB" sz="1400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9" name="Shape 2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0" name="Google Shape;2700;g2e52899fa32_0_9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1" name="Google Shape;2701;g2e52899fa32_0_9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7" name="Shape 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8" name="Google Shape;2718;g2e52899fa32_0_80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9" name="Google Shape;2719;g2e52899fa32_0_80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7" name="Shape 2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8" name="Google Shape;2728;g2e52899fa32_0_49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29" name="Google Shape;2729;g2e52899fa32_0_49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6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Google Shape;2437;g2e52899fa32_0_7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8" name="Google Shape;2438;g2e52899fa32_0_7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5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" name="Google Shape;2446;g2e52899fa32_0_40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Digital penetration is a reality, as is mobile money/fintech/wallet penetration</a:t>
            </a:r>
            <a:endParaRPr/>
          </a:p>
        </p:txBody>
      </p:sp>
      <p:sp>
        <p:nvSpPr>
          <p:cNvPr id="2447" name="Google Shape;2447;g2e52899fa32_0_40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g2e52899fa32_0_6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6" name="Google Shape;2466;g2e52899fa32_0_6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g2e57aead2ab_1_4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8" name="Google Shape;2478;g2e57aead2ab_1_4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6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g2e52899fa32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8" name="Google Shape;2508;g2e52899fa32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4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2e57aead2ab_1_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6" name="Google Shape;2526;g2e57aead2ab_1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g2e52899fa32_0_4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3" name="Google Shape;2543;g2e52899fa32_0_4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g2e52899fa32_0_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2" name="Google Shape;2562;g2e52899fa32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jp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jp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jp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pn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png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png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png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png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png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png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png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png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png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png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png"/></Relationships>
</file>

<file path=ppt/slideLayouts/_rels/slideLayout1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/Relationships>
</file>

<file path=ppt/slideLayouts/_rels/slideLayout1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/Relationships>
</file>

<file path=ppt/slideLayouts/_rels/slideLayout1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/Relationships>
</file>

<file path=ppt/slideLayouts/_rels/slideLayout1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2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2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2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/Relationships>
</file>

<file path=ppt/slideLayouts/_rels/slideLayout2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/Relationships>
</file>

<file path=ppt/slideLayouts/_rels/slideLayout2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/Relationships>
</file>

<file path=ppt/slideLayouts/_rels/slideLayout2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/Relationships>
</file>

<file path=ppt/slideLayouts/_rels/slideLayout2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/Relationships>
</file>

<file path=ppt/slideLayouts/_rels/slideLayout2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2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/Relationships>
</file>

<file path=ppt/slideLayouts/_rels/slideLayout2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2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2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2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2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2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2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2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/Relationships>
</file>

<file path=ppt/slideLayouts/_rels/slideLayout2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/Relationships>
</file>

<file path=ppt/slideLayouts/_rels/slideLayout2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2.jpg"/></Relationships>
</file>

<file path=ppt/slideLayouts/_rels/slideLayout2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2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2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2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2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.png"/></Relationships>
</file>

<file path=ppt/slideLayouts/_rels/slideLayout2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.png"/></Relationships>
</file>

<file path=ppt/slideLayouts/_rels/slideLayout2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.png"/></Relationships>
</file>

<file path=ppt/slideLayouts/_rels/slideLayout2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2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2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2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.png"/></Relationships>
</file>

<file path=ppt/slideLayouts/_rels/slideLayout2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.png"/></Relationships>
</file>

<file path=ppt/slideLayouts/_rels/slideLayout2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.png"/></Relationships>
</file>

<file path=ppt/slideLayouts/_rels/slideLayout2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.png"/></Relationships>
</file>

<file path=ppt/slideLayouts/_rels/slideLayout2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2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2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2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2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.png"/></Relationships>
</file>

<file path=ppt/slideLayouts/_rels/slideLayout2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.png"/></Relationships>
</file>

<file path=ppt/slideLayouts/_rels/slideLayout2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2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2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2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2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2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2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2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2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2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3.jpg"/></Relationships>
</file>

<file path=ppt/slideLayouts/_rels/slideLayout2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2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2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3.jpg"/></Relationships>
</file>

<file path=ppt/slideLayouts/_rels/slideLayout2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3.jpg"/></Relationships>
</file>

<file path=ppt/slideLayouts/_rels/slideLayout2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2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.png"/></Relationships>
</file>

<file path=ppt/slideLayouts/_rels/slideLayout2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2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2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2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png"/></Relationships>
</file>

<file path=ppt/slideLayouts/_rels/slideLayout2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png"/></Relationships>
</file>

<file path=ppt/slideLayouts/_rels/slideLayout3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png"/></Relationships>
</file>

<file path=ppt/slideLayouts/_rels/slideLayout3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png"/></Relationships>
</file>

<file path=ppt/slideLayouts/_rels/slideLayout3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png"/></Relationships>
</file>

<file path=ppt/slideLayouts/_rels/slideLayout3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3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3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3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png"/></Relationships>
</file>

<file path=ppt/slideLayouts/_rels/slideLayout3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png"/></Relationships>
</file>

<file path=ppt/slideLayouts/_rels/slideLayout3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png"/></Relationships>
</file>

<file path=ppt/slideLayouts/_rels/slideLayout3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png"/></Relationships>
</file>

<file path=ppt/slideLayouts/_rels/slideLayout3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3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3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3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3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png"/></Relationships>
</file>

<file path=ppt/slideLayouts/_rels/slideLayout3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png"/></Relationships>
</file>

<file path=ppt/slideLayouts/_rels/slideLayout3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3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3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3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3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3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3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3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3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3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png"/></Relationships>
</file>

<file path=ppt/slideLayouts/_rels/slideLayout3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x">
  <p:cSld name="TITLE_AND_BODY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" name="Google Shape;9;p2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CUSTOM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4">
  <p:cSld name="CUSTOM_2_2">
    <p:bg>
      <p:bgPr>
        <a:solidFill>
          <a:schemeClr val="dk1"/>
        </a:solidFill>
      </p:bgPr>
    </p:bg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03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EAB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103"/>
          <p:cNvSpPr txBox="1"/>
          <p:nvPr>
            <p:ph type="title"/>
          </p:nvPr>
        </p:nvSpPr>
        <p:spPr>
          <a:xfrm>
            <a:off x="615075" y="1071951"/>
            <a:ext cx="31020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i="0" sz="3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i="0" sz="3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i="0" sz="3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i="0" sz="3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i="0" sz="3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i="0" sz="3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i="0" sz="3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i="0" sz="3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i="0" sz="3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99" name="Google Shape;799;p103"/>
          <p:cNvSpPr txBox="1"/>
          <p:nvPr>
            <p:ph idx="2" type="title"/>
          </p:nvPr>
        </p:nvSpPr>
        <p:spPr>
          <a:xfrm>
            <a:off x="544625" y="570550"/>
            <a:ext cx="24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"/>
              <a:buNone/>
              <a:defRPr b="0" i="0" sz="1400" u="none" cap="none" strike="noStrike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0" name="Google Shape;800;p103"/>
          <p:cNvSpPr txBox="1"/>
          <p:nvPr>
            <p:ph idx="3" type="title"/>
          </p:nvPr>
        </p:nvSpPr>
        <p:spPr>
          <a:xfrm>
            <a:off x="5323125" y="1224351"/>
            <a:ext cx="31020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i="0" sz="3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i="0" sz="3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i="0" sz="3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i="0" sz="3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i="0" sz="3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i="0" sz="3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i="0" sz="3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i="0" sz="3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i="0" sz="3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01" name="Google Shape;801;p103"/>
          <p:cNvSpPr txBox="1"/>
          <p:nvPr>
            <p:ph idx="4" type="title"/>
          </p:nvPr>
        </p:nvSpPr>
        <p:spPr>
          <a:xfrm>
            <a:off x="5252675" y="722950"/>
            <a:ext cx="24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"/>
              <a:buNone/>
              <a:defRPr b="0" i="0" sz="1400" u="none" cap="none" strike="noStrike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02" name="Google Shape;802;p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5">
  <p:cSld name="CUSTOM_2_1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04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EAB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5" name="Google Shape;805;p1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104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utfit"/>
              <a:buNone/>
              <a:defRPr b="1" i="0" sz="2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utfit"/>
              <a:buNone/>
              <a:defRPr b="1" i="0" sz="2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utfit"/>
              <a:buNone/>
              <a:defRPr b="1" i="0" sz="2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utfit"/>
              <a:buNone/>
              <a:defRPr b="1" i="0" sz="2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utfit"/>
              <a:buNone/>
              <a:defRPr b="1" i="0" sz="2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utfit"/>
              <a:buNone/>
              <a:defRPr b="1" i="0" sz="2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utfit"/>
              <a:buNone/>
              <a:defRPr b="1" i="0" sz="2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utfit"/>
              <a:buNone/>
              <a:defRPr b="1" i="0" sz="2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utfit"/>
              <a:buNone/>
              <a:defRPr b="1" i="0" sz="2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07" name="Google Shape;807;p104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08" name="Google Shape;808;p104"/>
          <p:cNvSpPr txBox="1"/>
          <p:nvPr>
            <p:ph idx="2" type="title"/>
          </p:nvPr>
        </p:nvSpPr>
        <p:spPr>
          <a:xfrm>
            <a:off x="636438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utfit"/>
              <a:buNone/>
              <a:defRPr b="1" i="0" sz="2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utfit"/>
              <a:buNone/>
              <a:defRPr b="1" i="0" sz="2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utfit"/>
              <a:buNone/>
              <a:defRPr b="1" i="0" sz="2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utfit"/>
              <a:buNone/>
              <a:defRPr b="1" i="0" sz="2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utfit"/>
              <a:buNone/>
              <a:defRPr b="1" i="0" sz="2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utfit"/>
              <a:buNone/>
              <a:defRPr b="1" i="0" sz="2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utfit"/>
              <a:buNone/>
              <a:defRPr b="1" i="0" sz="2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utfit"/>
              <a:buNone/>
              <a:defRPr b="1" i="0" sz="2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utfit"/>
              <a:buNone/>
              <a:defRPr b="1" i="0" sz="2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09" name="Google Shape;809;p104"/>
          <p:cNvSpPr txBox="1"/>
          <p:nvPr>
            <p:ph idx="3" type="body"/>
          </p:nvPr>
        </p:nvSpPr>
        <p:spPr>
          <a:xfrm>
            <a:off x="636463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">
  <p:cSld name="CUSTOM_2_1_1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05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2" name="Google Shape;812;p1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105"/>
          <p:cNvSpPr/>
          <p:nvPr>
            <p:ph idx="2" type="pic"/>
          </p:nvPr>
        </p:nvSpPr>
        <p:spPr>
          <a:xfrm>
            <a:off x="3653875" y="579750"/>
            <a:ext cx="2053200" cy="39840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4" name="Google Shape;814;p105"/>
          <p:cNvSpPr txBox="1"/>
          <p:nvPr>
            <p:ph idx="1" type="body"/>
          </p:nvPr>
        </p:nvSpPr>
        <p:spPr>
          <a:xfrm>
            <a:off x="3846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15" name="Google Shape;815;p105"/>
          <p:cNvSpPr txBox="1"/>
          <p:nvPr>
            <p:ph idx="3" type="body"/>
          </p:nvPr>
        </p:nvSpPr>
        <p:spPr>
          <a:xfrm>
            <a:off x="62437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16" name="Google Shape;816;p105"/>
          <p:cNvSpPr txBox="1"/>
          <p:nvPr>
            <p:ph type="title"/>
          </p:nvPr>
        </p:nvSpPr>
        <p:spPr>
          <a:xfrm>
            <a:off x="3846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b="0" i="0" sz="1200" u="none" cap="none" strike="noStrike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b="0" i="0" sz="1200" u="none" cap="none" strike="noStrike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b="0" i="0" sz="1200" u="none" cap="none" strike="noStrike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b="0" i="0" sz="1200" u="none" cap="none" strike="noStrike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b="0" i="0" sz="1200" u="none" cap="none" strike="noStrike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b="0" i="0" sz="1200" u="none" cap="none" strike="noStrike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b="0" i="0" sz="1200" u="none" cap="none" strike="noStrike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b="0" i="0" sz="1200" u="none" cap="none" strike="noStrike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b="0" i="0" sz="1200" u="none" cap="none" strike="noStrike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17" name="Google Shape;817;p105"/>
          <p:cNvSpPr txBox="1"/>
          <p:nvPr>
            <p:ph idx="4" type="title"/>
          </p:nvPr>
        </p:nvSpPr>
        <p:spPr>
          <a:xfrm>
            <a:off x="62437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b="0" i="0" sz="1200" u="none" cap="none" strike="noStrike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b="0" i="0" sz="1200" u="none" cap="none" strike="noStrike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b="0" i="0" sz="1200" u="none" cap="none" strike="noStrike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b="0" i="0" sz="1200" u="none" cap="none" strike="noStrike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b="0" i="0" sz="1200" u="none" cap="none" strike="noStrike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b="0" i="0" sz="1200" u="none" cap="none" strike="noStrike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b="0" i="0" sz="1200" u="none" cap="none" strike="noStrike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b="0" i="0" sz="1200" u="none" cap="none" strike="noStrike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b="0" i="0" sz="1200" u="none" cap="none" strike="noStrike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cxnSp>
        <p:nvCxnSpPr>
          <p:cNvPr id="818" name="Google Shape;818;p105"/>
          <p:cNvCxnSpPr/>
          <p:nvPr/>
        </p:nvCxnSpPr>
        <p:spPr>
          <a:xfrm>
            <a:off x="5945645" y="4136321"/>
            <a:ext cx="509100" cy="0"/>
          </a:xfrm>
          <a:prstGeom prst="straightConnector1">
            <a:avLst/>
          </a:prstGeom>
          <a:noFill/>
          <a:ln cap="flat" cmpd="sng" w="38100">
            <a:solidFill>
              <a:srgbClr val="121212"/>
            </a:solidFill>
            <a:prstDash val="solid"/>
            <a:miter lim="400000"/>
            <a:headEnd len="sm" w="sm" type="none"/>
            <a:tailEnd len="sm" w="sm" type="oval"/>
          </a:ln>
        </p:spPr>
      </p:cxnSp>
      <p:cxnSp>
        <p:nvCxnSpPr>
          <p:cNvPr id="819" name="Google Shape;819;p105"/>
          <p:cNvCxnSpPr/>
          <p:nvPr/>
        </p:nvCxnSpPr>
        <p:spPr>
          <a:xfrm>
            <a:off x="2881630" y="2744780"/>
            <a:ext cx="509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400000"/>
            <a:headEnd len="sm" w="sm" type="oval"/>
            <a:tailEnd len="sm" w="sm" type="none"/>
          </a:ln>
        </p:spPr>
      </p:cxn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 02">
  <p:cSld name="CUSTOM_2_1_1_1">
    <p:bg>
      <p:bgPr>
        <a:solidFill>
          <a:schemeClr val="dk1"/>
        </a:solidFill>
      </p:bgPr>
    </p:bg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06"/>
          <p:cNvSpPr/>
          <p:nvPr/>
        </p:nvSpPr>
        <p:spPr>
          <a:xfrm>
            <a:off x="2769600" y="-31350"/>
            <a:ext cx="3604800" cy="520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2" name="Google Shape;822;p1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106"/>
          <p:cNvSpPr/>
          <p:nvPr>
            <p:ph idx="2" type="pic"/>
          </p:nvPr>
        </p:nvSpPr>
        <p:spPr>
          <a:xfrm>
            <a:off x="3545400" y="579750"/>
            <a:ext cx="2053200" cy="39840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4" name="Google Shape;824;p106"/>
          <p:cNvSpPr txBox="1"/>
          <p:nvPr>
            <p:ph idx="1" type="body"/>
          </p:nvPr>
        </p:nvSpPr>
        <p:spPr>
          <a:xfrm>
            <a:off x="3846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25" name="Google Shape;825;p106"/>
          <p:cNvSpPr txBox="1"/>
          <p:nvPr>
            <p:ph idx="3" type="body"/>
          </p:nvPr>
        </p:nvSpPr>
        <p:spPr>
          <a:xfrm>
            <a:off x="6512125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26" name="Google Shape;826;p106"/>
          <p:cNvSpPr txBox="1"/>
          <p:nvPr>
            <p:ph type="title"/>
          </p:nvPr>
        </p:nvSpPr>
        <p:spPr>
          <a:xfrm>
            <a:off x="3846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b="0" i="0" sz="12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b="0" i="0" sz="12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b="0" i="0" sz="12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b="0" i="0" sz="12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b="0" i="0" sz="12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b="0" i="0" sz="12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b="0" i="0" sz="12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b="0" i="0" sz="12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b="0" i="0" sz="12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27" name="Google Shape;827;p106"/>
          <p:cNvSpPr txBox="1"/>
          <p:nvPr>
            <p:ph idx="4" type="title"/>
          </p:nvPr>
        </p:nvSpPr>
        <p:spPr>
          <a:xfrm>
            <a:off x="6512125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b="0" i="0" sz="12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b="0" i="0" sz="12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b="0" i="0" sz="12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b="0" i="0" sz="12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b="0" i="0" sz="12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b="0" i="0" sz="12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b="0" i="0" sz="12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b="0" i="0" sz="12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b="0" i="0" sz="12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 3">
  <p:cSld name="CUSTOM_4"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829;p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0" name="Google Shape;830;p107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1" name="Google Shape;831;p107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32" name="Google Shape;832;p107"/>
          <p:cNvSpPr/>
          <p:nvPr>
            <p:ph idx="2" type="pic"/>
          </p:nvPr>
        </p:nvSpPr>
        <p:spPr>
          <a:xfrm>
            <a:off x="456200" y="1529625"/>
            <a:ext cx="7970100" cy="1806900"/>
          </a:xfrm>
          <a:prstGeom prst="roundRect">
            <a:avLst>
              <a:gd fmla="val 9206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3" name="Google Shape;833;p107"/>
          <p:cNvSpPr/>
          <p:nvPr/>
        </p:nvSpPr>
        <p:spPr>
          <a:xfrm>
            <a:off x="0" y="3193300"/>
            <a:ext cx="9144000" cy="1950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3">
    <p:bg>
      <p:bgPr>
        <a:solidFill>
          <a:schemeClr val="accent4"/>
        </a:solidFill>
      </p:bgPr>
    </p:bg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5" name="Google Shape;835;p108"/>
          <p:cNvCxnSpPr/>
          <p:nvPr/>
        </p:nvCxnSpPr>
        <p:spPr>
          <a:xfrm>
            <a:off x="989800" y="1013400"/>
            <a:ext cx="0" cy="1673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6" name="Google Shape;836;p108"/>
          <p:cNvSpPr txBox="1"/>
          <p:nvPr>
            <p:ph type="title"/>
          </p:nvPr>
        </p:nvSpPr>
        <p:spPr>
          <a:xfrm>
            <a:off x="1166575" y="1025175"/>
            <a:ext cx="6858000" cy="1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Outfit"/>
              <a:buNone/>
              <a:defRPr b="1" i="0" sz="35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37" name="Google Shape;837;p1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Us">
  <p:cSld name="CUSTOM_3_2">
    <p:bg>
      <p:bgPr>
        <a:solidFill>
          <a:schemeClr val="accent4"/>
        </a:solidFill>
      </p:bgPr>
    </p:bg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9" name="Google Shape;839;p109"/>
          <p:cNvCxnSpPr/>
          <p:nvPr/>
        </p:nvCxnSpPr>
        <p:spPr>
          <a:xfrm>
            <a:off x="998450" y="1535400"/>
            <a:ext cx="0" cy="2072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40" name="Google Shape;840;p1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109"/>
          <p:cNvSpPr txBox="1"/>
          <p:nvPr/>
        </p:nvSpPr>
        <p:spPr>
          <a:xfrm>
            <a:off x="1288050" y="1714950"/>
            <a:ext cx="497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GB" sz="32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Let’s Talk</a:t>
            </a:r>
            <a:endParaRPr b="1" i="0" sz="32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42" name="Google Shape;842;p109"/>
          <p:cNvSpPr txBox="1"/>
          <p:nvPr/>
        </p:nvSpPr>
        <p:spPr>
          <a:xfrm>
            <a:off x="1288050" y="2380583"/>
            <a:ext cx="31725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info@cdpi.dev</a:t>
            </a:r>
            <a:endParaRPr b="0" i="0" sz="18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43" name="Google Shape;843;p109"/>
          <p:cNvSpPr txBox="1"/>
          <p:nvPr>
            <p:ph idx="1" type="body"/>
          </p:nvPr>
        </p:nvSpPr>
        <p:spPr>
          <a:xfrm>
            <a:off x="1339900" y="2942475"/>
            <a:ext cx="35790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"/>
              <a:buChar char="●"/>
              <a:def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"/>
              <a:buChar char="○"/>
              <a:def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"/>
              <a:buChar char="■"/>
              <a:def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"/>
              <a:buChar char="●"/>
              <a:def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"/>
              <a:buChar char="○"/>
              <a:def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"/>
              <a:buChar char="■"/>
              <a:def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"/>
              <a:buChar char="●"/>
              <a:def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"/>
              <a:buChar char="○"/>
              <a:def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"/>
              <a:buChar char="■"/>
              <a:defRPr b="0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03">
  <p:cSld name="CUSTOM_3_1">
    <p:bg>
      <p:bgPr>
        <a:solidFill>
          <a:schemeClr val="accent1"/>
        </a:solidFill>
      </p:bgPr>
    </p:bg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" name="Google Shape;845;p1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6" name="Google Shape;846;p110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7" name="Google Shape;847;p110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pointers">
  <p:cSld name="CUSTOM_3_1_3">
    <p:bg>
      <p:bgPr>
        <a:solidFill>
          <a:schemeClr val="accent1"/>
        </a:solidFill>
      </p:bgPr>
    </p:bg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111"/>
          <p:cNvSpPr txBox="1"/>
          <p:nvPr>
            <p:ph type="title"/>
          </p:nvPr>
        </p:nvSpPr>
        <p:spPr>
          <a:xfrm>
            <a:off x="476250" y="1230250"/>
            <a:ext cx="2287800" cy="19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51" name="Google Shape;851;p111"/>
          <p:cNvSpPr txBox="1"/>
          <p:nvPr>
            <p:ph idx="1" type="subTitle"/>
          </p:nvPr>
        </p:nvSpPr>
        <p:spPr>
          <a:xfrm>
            <a:off x="3282900" y="75142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52" name="Google Shape;852;p111"/>
          <p:cNvSpPr txBox="1"/>
          <p:nvPr>
            <p:ph idx="2" type="subTitle"/>
          </p:nvPr>
        </p:nvSpPr>
        <p:spPr>
          <a:xfrm>
            <a:off x="3282900" y="288037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53" name="Google Shape;853;p111"/>
          <p:cNvSpPr txBox="1"/>
          <p:nvPr>
            <p:ph idx="3" type="subTitle"/>
          </p:nvPr>
        </p:nvSpPr>
        <p:spPr>
          <a:xfrm>
            <a:off x="6485175" y="75142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54" name="Google Shape;854;p111"/>
          <p:cNvSpPr txBox="1"/>
          <p:nvPr>
            <p:ph idx="4" type="subTitle"/>
          </p:nvPr>
        </p:nvSpPr>
        <p:spPr>
          <a:xfrm>
            <a:off x="6485175" y="288037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55" name="Google Shape;855;p111"/>
          <p:cNvSpPr txBox="1"/>
          <p:nvPr>
            <p:ph idx="5" type="body"/>
          </p:nvPr>
        </p:nvSpPr>
        <p:spPr>
          <a:xfrm>
            <a:off x="3282900" y="1449150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56" name="Google Shape;856;p111"/>
          <p:cNvSpPr txBox="1"/>
          <p:nvPr>
            <p:ph idx="6" type="body"/>
          </p:nvPr>
        </p:nvSpPr>
        <p:spPr>
          <a:xfrm>
            <a:off x="3282900" y="3569175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57" name="Google Shape;857;p111"/>
          <p:cNvSpPr txBox="1"/>
          <p:nvPr>
            <p:ph idx="7" type="body"/>
          </p:nvPr>
        </p:nvSpPr>
        <p:spPr>
          <a:xfrm>
            <a:off x="6485175" y="1449150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58" name="Google Shape;858;p111"/>
          <p:cNvSpPr txBox="1"/>
          <p:nvPr>
            <p:ph idx="8" type="body"/>
          </p:nvPr>
        </p:nvSpPr>
        <p:spPr>
          <a:xfrm>
            <a:off x="6485175" y="3569175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 1 2">
  <p:cSld name="CUSTOM_3_1_2">
    <p:bg>
      <p:bgPr>
        <a:solidFill>
          <a:schemeClr val="accent1"/>
        </a:solidFill>
      </p:bgPr>
    </p:bg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" name="Google Shape;860;p1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112"/>
          <p:cNvSpPr txBox="1"/>
          <p:nvPr>
            <p:ph type="title"/>
          </p:nvPr>
        </p:nvSpPr>
        <p:spPr>
          <a:xfrm>
            <a:off x="476250" y="1391250"/>
            <a:ext cx="3298500" cy="20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862" name="Google Shape;862;p112"/>
          <p:cNvCxnSpPr/>
          <p:nvPr/>
        </p:nvCxnSpPr>
        <p:spPr>
          <a:xfrm>
            <a:off x="4563050" y="1582225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863" name="Google Shape;863;p112"/>
          <p:cNvCxnSpPr/>
          <p:nvPr/>
        </p:nvCxnSpPr>
        <p:spPr>
          <a:xfrm>
            <a:off x="4563050" y="2425188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864" name="Google Shape;864;p112"/>
          <p:cNvCxnSpPr/>
          <p:nvPr/>
        </p:nvCxnSpPr>
        <p:spPr>
          <a:xfrm>
            <a:off x="4563050" y="3268150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865" name="Google Shape;865;p112"/>
          <p:cNvCxnSpPr/>
          <p:nvPr/>
        </p:nvCxnSpPr>
        <p:spPr>
          <a:xfrm>
            <a:off x="4563050" y="4106350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866" name="Google Shape;866;p112"/>
          <p:cNvSpPr txBox="1"/>
          <p:nvPr>
            <p:ph idx="1" type="subTitle"/>
          </p:nvPr>
        </p:nvSpPr>
        <p:spPr>
          <a:xfrm>
            <a:off x="4563050" y="9392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 b="0" i="0" sz="14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 b="0" i="0" sz="14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 b="0" i="0" sz="14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 b="0" i="0" sz="14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 b="0" i="0" sz="14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 b="0" i="0" sz="14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 b="0" i="0" sz="14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 b="0" i="0" sz="14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 b="0" i="0" sz="14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867" name="Google Shape;867;p112"/>
          <p:cNvSpPr txBox="1"/>
          <p:nvPr>
            <p:ph idx="2" type="subTitle"/>
          </p:nvPr>
        </p:nvSpPr>
        <p:spPr>
          <a:xfrm>
            <a:off x="4563050" y="17870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 b="0" i="0" sz="14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 b="0" i="0" sz="14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 b="0" i="0" sz="14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 b="0" i="0" sz="14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 b="0" i="0" sz="14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 b="0" i="0" sz="14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 b="0" i="0" sz="14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 b="0" i="0" sz="14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 b="0" i="0" sz="14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868" name="Google Shape;868;p112"/>
          <p:cNvSpPr txBox="1"/>
          <p:nvPr>
            <p:ph idx="3" type="subTitle"/>
          </p:nvPr>
        </p:nvSpPr>
        <p:spPr>
          <a:xfrm>
            <a:off x="4563050" y="26252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 b="0" i="0" sz="14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 b="0" i="0" sz="14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 b="0" i="0" sz="14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 b="0" i="0" sz="14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 b="0" i="0" sz="14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 b="0" i="0" sz="14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 b="0" i="0" sz="14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 b="0" i="0" sz="14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 b="0" i="0" sz="14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869" name="Google Shape;869;p112"/>
          <p:cNvSpPr txBox="1"/>
          <p:nvPr>
            <p:ph idx="4" type="subTitle"/>
          </p:nvPr>
        </p:nvSpPr>
        <p:spPr>
          <a:xfrm>
            <a:off x="4563050" y="34634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 b="0" i="0" sz="14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 b="0" i="0" sz="14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 b="0" i="0" sz="14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 b="0" i="0" sz="14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 b="0" i="0" sz="14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 b="0" i="0" sz="14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 b="0" i="0" sz="14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 b="0" i="0" sz="14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 b="0" i="0" sz="14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870" name="Google Shape;870;p112"/>
          <p:cNvSpPr txBox="1"/>
          <p:nvPr>
            <p:ph idx="5" type="subTitle"/>
          </p:nvPr>
        </p:nvSpPr>
        <p:spPr>
          <a:xfrm>
            <a:off x="7227725" y="9392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b="0" i="0" sz="20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b="0" i="0" sz="20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b="0" i="0" sz="20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b="0" i="0" sz="20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b="0" i="0" sz="20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b="0" i="0" sz="20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b="0" i="0" sz="20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b="0" i="0" sz="20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b="0" i="0" sz="20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71" name="Google Shape;871;p112"/>
          <p:cNvSpPr txBox="1"/>
          <p:nvPr>
            <p:ph idx="6" type="subTitle"/>
          </p:nvPr>
        </p:nvSpPr>
        <p:spPr>
          <a:xfrm>
            <a:off x="7227725" y="17870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b="0" i="0" sz="20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b="0" i="0" sz="20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b="0" i="0" sz="20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b="0" i="0" sz="20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b="0" i="0" sz="20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b="0" i="0" sz="20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b="0" i="0" sz="20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b="0" i="0" sz="20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b="0" i="0" sz="20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72" name="Google Shape;872;p112"/>
          <p:cNvSpPr txBox="1"/>
          <p:nvPr>
            <p:ph idx="7" type="subTitle"/>
          </p:nvPr>
        </p:nvSpPr>
        <p:spPr>
          <a:xfrm>
            <a:off x="7227725" y="2634775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b="0" i="0" sz="20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b="0" i="0" sz="20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b="0" i="0" sz="20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b="0" i="0" sz="20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b="0" i="0" sz="20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b="0" i="0" sz="20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b="0" i="0" sz="20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b="0" i="0" sz="20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b="0" i="0" sz="20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73" name="Google Shape;873;p112"/>
          <p:cNvSpPr txBox="1"/>
          <p:nvPr>
            <p:ph idx="8" type="subTitle"/>
          </p:nvPr>
        </p:nvSpPr>
        <p:spPr>
          <a:xfrm>
            <a:off x="7227725" y="34634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b="0" i="0" sz="20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b="0" i="0" sz="20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b="0" i="0" sz="20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b="0" i="0" sz="20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b="0" i="0" sz="20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b="0" i="0" sz="20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b="0" i="0" sz="20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b="0" i="0" sz="20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b="0" i="0" sz="20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74" name="Google Shape;874;p112"/>
          <p:cNvSpPr txBox="1"/>
          <p:nvPr/>
        </p:nvSpPr>
        <p:spPr>
          <a:xfrm>
            <a:off x="545650" y="2567275"/>
            <a:ext cx="2835600" cy="14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4">
  <p:cSld name="CUSTOM_6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1" name="Google Shape;91;p12"/>
          <p:cNvGraphicFramePr/>
          <p:nvPr/>
        </p:nvGraphicFramePr>
        <p:xfrm>
          <a:off x="476250" y="62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{8786FE8C-E0B5-4727-AA2D-AE92A1FC9308}</a:tableStyleId>
              </a:tblPr>
              <a:tblGrid>
                <a:gridCol w="2730500"/>
                <a:gridCol w="2730500"/>
                <a:gridCol w="2730500"/>
              </a:tblGrid>
              <a:tr h="792900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900"/>
                        <a:buFont typeface="Poppins SemiBold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9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9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92" name="Google Shape;92;p12"/>
          <p:cNvSpPr txBox="1"/>
          <p:nvPr>
            <p:ph idx="1" type="body"/>
          </p:nvPr>
        </p:nvSpPr>
        <p:spPr>
          <a:xfrm>
            <a:off x="614725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3" name="Google Shape;93;p12"/>
          <p:cNvSpPr txBox="1"/>
          <p:nvPr>
            <p:ph idx="2" type="body"/>
          </p:nvPr>
        </p:nvSpPr>
        <p:spPr>
          <a:xfrm>
            <a:off x="614725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4" name="Google Shape;94;p12"/>
          <p:cNvSpPr txBox="1"/>
          <p:nvPr>
            <p:ph idx="3" type="body"/>
          </p:nvPr>
        </p:nvSpPr>
        <p:spPr>
          <a:xfrm>
            <a:off x="614725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5" name="Google Shape;95;p12"/>
          <p:cNvSpPr txBox="1"/>
          <p:nvPr>
            <p:ph idx="4" type="body"/>
          </p:nvPr>
        </p:nvSpPr>
        <p:spPr>
          <a:xfrm>
            <a:off x="614725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6" name="Google Shape;96;p12"/>
          <p:cNvSpPr txBox="1"/>
          <p:nvPr>
            <p:ph idx="5" type="body"/>
          </p:nvPr>
        </p:nvSpPr>
        <p:spPr>
          <a:xfrm>
            <a:off x="614725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7" name="Google Shape;97;p12"/>
          <p:cNvSpPr txBox="1"/>
          <p:nvPr>
            <p:ph idx="6" type="body"/>
          </p:nvPr>
        </p:nvSpPr>
        <p:spPr>
          <a:xfrm>
            <a:off x="614725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8" name="Google Shape;98;p12"/>
          <p:cNvSpPr txBox="1"/>
          <p:nvPr>
            <p:ph idx="7" type="body"/>
          </p:nvPr>
        </p:nvSpPr>
        <p:spPr>
          <a:xfrm>
            <a:off x="3404700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9" name="Google Shape;99;p12"/>
          <p:cNvSpPr txBox="1"/>
          <p:nvPr>
            <p:ph idx="8" type="body"/>
          </p:nvPr>
        </p:nvSpPr>
        <p:spPr>
          <a:xfrm>
            <a:off x="3404700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0" name="Google Shape;100;p12"/>
          <p:cNvSpPr txBox="1"/>
          <p:nvPr>
            <p:ph idx="9" type="body"/>
          </p:nvPr>
        </p:nvSpPr>
        <p:spPr>
          <a:xfrm>
            <a:off x="3404700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1" name="Google Shape;101;p12"/>
          <p:cNvSpPr txBox="1"/>
          <p:nvPr>
            <p:ph idx="13" type="body"/>
          </p:nvPr>
        </p:nvSpPr>
        <p:spPr>
          <a:xfrm>
            <a:off x="3404700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2" name="Google Shape;102;p12"/>
          <p:cNvSpPr txBox="1"/>
          <p:nvPr>
            <p:ph idx="14" type="body"/>
          </p:nvPr>
        </p:nvSpPr>
        <p:spPr>
          <a:xfrm>
            <a:off x="3404700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3" name="Google Shape;103;p12"/>
          <p:cNvSpPr txBox="1"/>
          <p:nvPr>
            <p:ph idx="15" type="body"/>
          </p:nvPr>
        </p:nvSpPr>
        <p:spPr>
          <a:xfrm>
            <a:off x="3404700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4" name="Google Shape;104;p12"/>
          <p:cNvSpPr txBox="1"/>
          <p:nvPr>
            <p:ph idx="16" type="body"/>
          </p:nvPr>
        </p:nvSpPr>
        <p:spPr>
          <a:xfrm>
            <a:off x="6141950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05" name="Google Shape;105;p12"/>
          <p:cNvSpPr txBox="1"/>
          <p:nvPr>
            <p:ph idx="17" type="body"/>
          </p:nvPr>
        </p:nvSpPr>
        <p:spPr>
          <a:xfrm>
            <a:off x="6141950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8" type="body"/>
          </p:nvPr>
        </p:nvSpPr>
        <p:spPr>
          <a:xfrm>
            <a:off x="6141950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19" type="body"/>
          </p:nvPr>
        </p:nvSpPr>
        <p:spPr>
          <a:xfrm>
            <a:off x="6141950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8" name="Google Shape;108;p12"/>
          <p:cNvSpPr txBox="1"/>
          <p:nvPr>
            <p:ph idx="20" type="body"/>
          </p:nvPr>
        </p:nvSpPr>
        <p:spPr>
          <a:xfrm>
            <a:off x="6141950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9" name="Google Shape;109;p12"/>
          <p:cNvSpPr txBox="1"/>
          <p:nvPr>
            <p:ph idx="21" type="body"/>
          </p:nvPr>
        </p:nvSpPr>
        <p:spPr>
          <a:xfrm>
            <a:off x="6141950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3">
  <p:cSld name="CUSTOM_3_1_1">
    <p:bg>
      <p:bgPr>
        <a:solidFill>
          <a:schemeClr val="dk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6" name="Google Shape;876;p1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7" name="Google Shape;877;p113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8" name="Google Shape;878;p113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79" name="Google Shape;879;p113"/>
          <p:cNvSpPr/>
          <p:nvPr/>
        </p:nvSpPr>
        <p:spPr>
          <a:xfrm>
            <a:off x="787175" y="1421950"/>
            <a:ext cx="2137800" cy="2137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113"/>
          <p:cNvSpPr/>
          <p:nvPr/>
        </p:nvSpPr>
        <p:spPr>
          <a:xfrm>
            <a:off x="3503100" y="1421950"/>
            <a:ext cx="2137800" cy="2137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113"/>
          <p:cNvSpPr/>
          <p:nvPr/>
        </p:nvSpPr>
        <p:spPr>
          <a:xfrm>
            <a:off x="6191250" y="1421950"/>
            <a:ext cx="2137800" cy="2137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113"/>
          <p:cNvSpPr txBox="1"/>
          <p:nvPr>
            <p:ph idx="2" type="title"/>
          </p:nvPr>
        </p:nvSpPr>
        <p:spPr>
          <a:xfrm>
            <a:off x="1115825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b="0" i="0" sz="20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b="0" i="0" sz="20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b="0" i="0" sz="20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b="0" i="0" sz="20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b="0" i="0" sz="20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b="0" i="0" sz="20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b="0" i="0" sz="20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b="0" i="0" sz="20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b="0" i="0" sz="20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83" name="Google Shape;883;p113"/>
          <p:cNvSpPr txBox="1"/>
          <p:nvPr>
            <p:ph idx="3" type="title"/>
          </p:nvPr>
        </p:nvSpPr>
        <p:spPr>
          <a:xfrm>
            <a:off x="3817863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utfit SemiBold"/>
              <a:buNone/>
              <a:defRPr b="0" i="0" sz="20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utfit SemiBold"/>
              <a:buNone/>
              <a:defRPr b="0" i="0" sz="20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utfit SemiBold"/>
              <a:buNone/>
              <a:defRPr b="0" i="0" sz="20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utfit SemiBold"/>
              <a:buNone/>
              <a:defRPr b="0" i="0" sz="20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utfit SemiBold"/>
              <a:buNone/>
              <a:defRPr b="0" i="0" sz="20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utfit SemiBold"/>
              <a:buNone/>
              <a:defRPr b="0" i="0" sz="20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utfit SemiBold"/>
              <a:buNone/>
              <a:defRPr b="0" i="0" sz="20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utfit SemiBold"/>
              <a:buNone/>
              <a:defRPr b="0" i="0" sz="20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utfit SemiBold"/>
              <a:buNone/>
              <a:defRPr b="0" i="0" sz="20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84" name="Google Shape;884;p113"/>
          <p:cNvSpPr txBox="1"/>
          <p:nvPr>
            <p:ph idx="4" type="title"/>
          </p:nvPr>
        </p:nvSpPr>
        <p:spPr>
          <a:xfrm>
            <a:off x="6547663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utfit SemiBold"/>
              <a:buNone/>
              <a:defRPr b="0" i="0" sz="20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utfit SemiBold"/>
              <a:buNone/>
              <a:defRPr b="0" i="0" sz="20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utfit SemiBold"/>
              <a:buNone/>
              <a:defRPr b="0" i="0" sz="20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utfit SemiBold"/>
              <a:buNone/>
              <a:defRPr b="0" i="0" sz="20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utfit SemiBold"/>
              <a:buNone/>
              <a:defRPr b="0" i="0" sz="20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utfit SemiBold"/>
              <a:buNone/>
              <a:defRPr b="0" i="0" sz="20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utfit SemiBold"/>
              <a:buNone/>
              <a:defRPr b="0" i="0" sz="20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utfit SemiBold"/>
              <a:buNone/>
              <a:defRPr b="0" i="0" sz="20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utfit SemiBold"/>
              <a:buNone/>
              <a:defRPr b="0" i="0" sz="20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85" name="Google Shape;885;p113"/>
          <p:cNvSpPr txBox="1"/>
          <p:nvPr>
            <p:ph idx="1" type="body"/>
          </p:nvPr>
        </p:nvSpPr>
        <p:spPr>
          <a:xfrm>
            <a:off x="58145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b="0" i="0" sz="1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b="0" i="0" sz="1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b="0" i="0" sz="1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b="0" i="0" sz="1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b="0" i="0" sz="1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b="0" i="0" sz="1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b="0" i="0" sz="1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b="0" i="0" sz="1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b="0" i="0" sz="1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86" name="Google Shape;886;p113"/>
          <p:cNvSpPr txBox="1"/>
          <p:nvPr>
            <p:ph idx="5" type="body"/>
          </p:nvPr>
        </p:nvSpPr>
        <p:spPr>
          <a:xfrm>
            <a:off x="330180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b="0" i="0" sz="1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b="0" i="0" sz="1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b="0" i="0" sz="1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b="0" i="0" sz="1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b="0" i="0" sz="1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b="0" i="0" sz="1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b="0" i="0" sz="1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b="0" i="0" sz="1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b="0" i="0" sz="1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87" name="Google Shape;887;p113"/>
          <p:cNvSpPr txBox="1"/>
          <p:nvPr>
            <p:ph idx="6" type="body"/>
          </p:nvPr>
        </p:nvSpPr>
        <p:spPr>
          <a:xfrm>
            <a:off x="598995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b="0" i="0" sz="1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b="0" i="0" sz="1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b="0" i="0" sz="1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b="0" i="0" sz="1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b="0" i="0" sz="1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b="0" i="0" sz="1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b="0" i="0" sz="1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b="0" i="0" sz="1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b="0" i="0" sz="1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4">
  <p:cSld name="TITLE_AND_BODY_1">
    <p:bg>
      <p:bgPr>
        <a:solidFill>
          <a:schemeClr val="dk1"/>
        </a:solidFill>
      </p:bgPr>
    </p:bg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14"/>
          <p:cNvSpPr/>
          <p:nvPr/>
        </p:nvSpPr>
        <p:spPr>
          <a:xfrm>
            <a:off x="579175" y="12589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114"/>
          <p:cNvSpPr/>
          <p:nvPr/>
        </p:nvSpPr>
        <p:spPr>
          <a:xfrm>
            <a:off x="2195835" y="12589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114"/>
          <p:cNvSpPr/>
          <p:nvPr/>
        </p:nvSpPr>
        <p:spPr>
          <a:xfrm>
            <a:off x="3812496" y="12589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114"/>
          <p:cNvSpPr/>
          <p:nvPr/>
        </p:nvSpPr>
        <p:spPr>
          <a:xfrm>
            <a:off x="5429156" y="12589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114"/>
          <p:cNvSpPr/>
          <p:nvPr/>
        </p:nvSpPr>
        <p:spPr>
          <a:xfrm>
            <a:off x="7045825" y="12589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114"/>
          <p:cNvSpPr txBox="1"/>
          <p:nvPr>
            <p:ph type="title"/>
          </p:nvPr>
        </p:nvSpPr>
        <p:spPr>
          <a:xfrm>
            <a:off x="743425" y="17013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None/>
              <a:defRPr b="1" i="0" sz="1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5" name="Google Shape;895;p114"/>
          <p:cNvSpPr txBox="1"/>
          <p:nvPr>
            <p:ph idx="2" type="title"/>
          </p:nvPr>
        </p:nvSpPr>
        <p:spPr>
          <a:xfrm>
            <a:off x="2381388" y="17013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i="0" sz="12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6" name="Google Shape;896;p114"/>
          <p:cNvSpPr txBox="1"/>
          <p:nvPr>
            <p:ph idx="3" type="title"/>
          </p:nvPr>
        </p:nvSpPr>
        <p:spPr>
          <a:xfrm>
            <a:off x="3998025" y="17013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i="0" sz="12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7" name="Google Shape;897;p114"/>
          <p:cNvSpPr txBox="1"/>
          <p:nvPr>
            <p:ph idx="4" type="title"/>
          </p:nvPr>
        </p:nvSpPr>
        <p:spPr>
          <a:xfrm>
            <a:off x="5614713" y="17013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i="0" sz="12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8" name="Google Shape;898;p114"/>
          <p:cNvSpPr txBox="1"/>
          <p:nvPr>
            <p:ph idx="5" type="title"/>
          </p:nvPr>
        </p:nvSpPr>
        <p:spPr>
          <a:xfrm>
            <a:off x="7252663" y="17013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i="0" sz="12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9" name="Google Shape;899;p114"/>
          <p:cNvSpPr txBox="1"/>
          <p:nvPr>
            <p:ph idx="1" type="body"/>
          </p:nvPr>
        </p:nvSpPr>
        <p:spPr>
          <a:xfrm>
            <a:off x="57917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00" name="Google Shape;900;p114"/>
          <p:cNvSpPr txBox="1"/>
          <p:nvPr>
            <p:ph idx="6" type="body"/>
          </p:nvPr>
        </p:nvSpPr>
        <p:spPr>
          <a:xfrm>
            <a:off x="2195850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01" name="Google Shape;901;p114"/>
          <p:cNvSpPr txBox="1"/>
          <p:nvPr>
            <p:ph idx="7" type="body"/>
          </p:nvPr>
        </p:nvSpPr>
        <p:spPr>
          <a:xfrm>
            <a:off x="381252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02" name="Google Shape;902;p114"/>
          <p:cNvSpPr txBox="1"/>
          <p:nvPr>
            <p:ph idx="8" type="body"/>
          </p:nvPr>
        </p:nvSpPr>
        <p:spPr>
          <a:xfrm>
            <a:off x="5429200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03" name="Google Shape;903;p114"/>
          <p:cNvSpPr txBox="1"/>
          <p:nvPr>
            <p:ph idx="9" type="body"/>
          </p:nvPr>
        </p:nvSpPr>
        <p:spPr>
          <a:xfrm>
            <a:off x="706712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904" name="Google Shape;90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AND_BODY_1_1"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8" name="Google Shape;908;p116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AutoNum type="alphaLcPeriod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AutoNum type="romanLcPeriod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AutoNum type="arabicPeriod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AutoNum type="alphaLcPeriod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AutoNum type="romanLcPeriod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AutoNum type="arabicPeriod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AutoNum type="alphaLcPeriod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Roboto Condensed Light"/>
              <a:buAutoNum type="romanLcPeriod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9" name="Google Shape;909;p116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bg>
      <p:bgPr>
        <a:solidFill>
          <a:schemeClr val="accent4"/>
        </a:solidFill>
      </p:bgPr>
    </p:bg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17"/>
          <p:cNvSpPr txBox="1"/>
          <p:nvPr>
            <p:ph type="title"/>
          </p:nvPr>
        </p:nvSpPr>
        <p:spPr>
          <a:xfrm>
            <a:off x="628650" y="273844"/>
            <a:ext cx="78867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Black"/>
              <a:buNone/>
              <a:defRPr b="0" i="0" sz="33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2" name="Google Shape;912;p1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3">
  <p:cSld name="TITLE_AND_BODY_4_1"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15" name="Google Shape;915;p118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GB" sz="6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i="0" sz="6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slide">
  <p:cSld name="Text slide"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20"/>
          <p:cNvSpPr txBox="1"/>
          <p:nvPr>
            <p:ph idx="12" type="sldNum"/>
          </p:nvPr>
        </p:nvSpPr>
        <p:spPr>
          <a:xfrm>
            <a:off x="8784468" y="4871553"/>
            <a:ext cx="356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19" name="Google Shape;919;p120"/>
          <p:cNvSpPr txBox="1"/>
          <p:nvPr>
            <p:ph type="title"/>
          </p:nvPr>
        </p:nvSpPr>
        <p:spPr>
          <a:xfrm>
            <a:off x="540554" y="627461"/>
            <a:ext cx="7977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0" name="Google Shape;920;p120"/>
          <p:cNvSpPr txBox="1"/>
          <p:nvPr>
            <p:ph idx="1" type="body"/>
          </p:nvPr>
        </p:nvSpPr>
        <p:spPr>
          <a:xfrm>
            <a:off x="539552" y="1437624"/>
            <a:ext cx="7992900" cy="31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3">
  <p:cSld name="CUSTOM_1_3_1">
    <p:bg>
      <p:bgPr>
        <a:solidFill>
          <a:schemeClr val="dk1"/>
        </a:solidFill>
      </p:bgPr>
    </p:bg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" name="Google Shape;922;p1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2_4">
    <p:bg>
      <p:bgPr>
        <a:solidFill>
          <a:schemeClr val="dk1"/>
        </a:solidFill>
      </p:bgPr>
    </p:bg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22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B2B2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EAB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5" name="Google Shape;925;p1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5">
  <p:cSld name="CUSTOM_5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3"/>
          <p:cNvSpPr/>
          <p:nvPr/>
        </p:nvSpPr>
        <p:spPr>
          <a:xfrm>
            <a:off x="5726760" y="964384"/>
            <a:ext cx="1700100" cy="1700100"/>
          </a:xfrm>
          <a:prstGeom prst="ellipse">
            <a:avLst/>
          </a:prstGeom>
          <a:solidFill>
            <a:srgbClr val="FFA06B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3" name="Google Shape;113;p13"/>
          <p:cNvSpPr/>
          <p:nvPr/>
        </p:nvSpPr>
        <p:spPr>
          <a:xfrm>
            <a:off x="5834238" y="1071863"/>
            <a:ext cx="1485300" cy="14853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" name="Google Shape;114;p13"/>
          <p:cNvSpPr/>
          <p:nvPr/>
        </p:nvSpPr>
        <p:spPr>
          <a:xfrm>
            <a:off x="3711845" y="964828"/>
            <a:ext cx="1699200" cy="1699200"/>
          </a:xfrm>
          <a:prstGeom prst="roundRect">
            <a:avLst>
              <a:gd fmla="val 15000" name="adj"/>
            </a:avLst>
          </a:prstGeom>
          <a:solidFill>
            <a:srgbClr val="6564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" name="Google Shape;115;p13"/>
          <p:cNvSpPr/>
          <p:nvPr/>
        </p:nvSpPr>
        <p:spPr>
          <a:xfrm>
            <a:off x="1705121" y="964828"/>
            <a:ext cx="1699200" cy="1699200"/>
          </a:xfrm>
          <a:prstGeom prst="roundRect">
            <a:avLst>
              <a:gd fmla="val 15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6" name="Google Shape;116;p13"/>
          <p:cNvSpPr/>
          <p:nvPr/>
        </p:nvSpPr>
        <p:spPr>
          <a:xfrm>
            <a:off x="3732387" y="981053"/>
            <a:ext cx="1666800" cy="1666800"/>
          </a:xfrm>
          <a:prstGeom prst="ellipse">
            <a:avLst/>
          </a:prstGeom>
          <a:solidFill>
            <a:srgbClr val="F3F3F3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7" name="Google Shape;117;p13"/>
          <p:cNvSpPr/>
          <p:nvPr/>
        </p:nvSpPr>
        <p:spPr>
          <a:xfrm>
            <a:off x="1721345" y="981053"/>
            <a:ext cx="1666800" cy="1666800"/>
          </a:xfrm>
          <a:prstGeom prst="ellipse">
            <a:avLst/>
          </a:prstGeom>
          <a:solidFill>
            <a:srgbClr val="FFD66B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8" name="Google Shape;118;p13"/>
          <p:cNvSpPr txBox="1"/>
          <p:nvPr>
            <p:ph type="title"/>
          </p:nvPr>
        </p:nvSpPr>
        <p:spPr>
          <a:xfrm>
            <a:off x="2000175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9" name="Google Shape;119;p13"/>
          <p:cNvSpPr txBox="1"/>
          <p:nvPr>
            <p:ph idx="2" type="title"/>
          </p:nvPr>
        </p:nvSpPr>
        <p:spPr>
          <a:xfrm>
            <a:off x="4064738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20" name="Google Shape;120;p13"/>
          <p:cNvSpPr txBox="1"/>
          <p:nvPr>
            <p:ph idx="3" type="title"/>
          </p:nvPr>
        </p:nvSpPr>
        <p:spPr>
          <a:xfrm>
            <a:off x="6013613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21" name="Google Shape;121;p13"/>
          <p:cNvSpPr txBox="1"/>
          <p:nvPr>
            <p:ph idx="4" type="title"/>
          </p:nvPr>
        </p:nvSpPr>
        <p:spPr>
          <a:xfrm>
            <a:off x="796125" y="3479675"/>
            <a:ext cx="30414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cxnSp>
        <p:nvCxnSpPr>
          <p:cNvPr id="122" name="Google Shape;122;p13"/>
          <p:cNvCxnSpPr/>
          <p:nvPr/>
        </p:nvCxnSpPr>
        <p:spPr>
          <a:xfrm>
            <a:off x="4132700" y="3238175"/>
            <a:ext cx="0" cy="1323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" name="Google Shape;123;p13"/>
          <p:cNvSpPr txBox="1"/>
          <p:nvPr>
            <p:ph idx="1" type="body"/>
          </p:nvPr>
        </p:nvSpPr>
        <p:spPr>
          <a:xfrm>
            <a:off x="4517350" y="3238175"/>
            <a:ext cx="38643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">
  <p:cSld name="CUSTOM_4_1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23"/>
          <p:cNvSpPr/>
          <p:nvPr/>
        </p:nvSpPr>
        <p:spPr>
          <a:xfrm>
            <a:off x="0" y="3576350"/>
            <a:ext cx="9144000" cy="156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8" name="Google Shape;928;p1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123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Title Only">
  <p:cSld name="34_Title Only"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2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32" name="Google Shape;932;p124"/>
          <p:cNvSpPr txBox="1"/>
          <p:nvPr>
            <p:ph type="title"/>
          </p:nvPr>
        </p:nvSpPr>
        <p:spPr>
          <a:xfrm>
            <a:off x="377064" y="1003929"/>
            <a:ext cx="2354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100"/>
              <a:buFont typeface="Raleway"/>
              <a:buNone/>
              <a:defRPr b="0" i="0" sz="41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3" name="Google Shape;933;p124"/>
          <p:cNvSpPr txBox="1"/>
          <p:nvPr>
            <p:ph idx="12" type="sldNum"/>
          </p:nvPr>
        </p:nvSpPr>
        <p:spPr>
          <a:xfrm>
            <a:off x="8534400" y="145488"/>
            <a:ext cx="381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4" name="Google Shape;934;p124"/>
          <p:cNvSpPr txBox="1"/>
          <p:nvPr>
            <p:ph idx="1" type="body"/>
          </p:nvPr>
        </p:nvSpPr>
        <p:spPr>
          <a:xfrm>
            <a:off x="377065" y="2807103"/>
            <a:ext cx="23541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5" name="Google Shape;935;p124"/>
          <p:cNvSpPr/>
          <p:nvPr>
            <p:ph idx="3" type="pic"/>
          </p:nvPr>
        </p:nvSpPr>
        <p:spPr>
          <a:xfrm>
            <a:off x="6209593" y="699697"/>
            <a:ext cx="1242600" cy="2184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 2">
  <p:cSld name="BLANK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_2">
  <p:cSld name="TITLE_AND_BODY_3_2"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9" name="Google Shape;939;p1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1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TITLE_AND_BODY_1_2"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43" name="Google Shape;943;p127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GB" sz="6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i="0" sz="6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 1">
  <p:cSld name="BLANK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 type="blank">
  <p:cSld name="BLANK"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1_1_2">
    <p:bg>
      <p:bgPr>
        <a:solidFill>
          <a:schemeClr val="dk1"/>
        </a:solidFill>
      </p:bgPr>
    </p:bg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31"/>
          <p:cNvSpPr txBox="1"/>
          <p:nvPr/>
        </p:nvSpPr>
        <p:spPr>
          <a:xfrm>
            <a:off x="1072275" y="1618950"/>
            <a:ext cx="6716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accent3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951" name="Google Shape;951;p1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4 1">
  <p:cSld name="TITLE_AND_BODY_1_3">
    <p:bg>
      <p:bgPr>
        <a:solidFill>
          <a:schemeClr val="dk1"/>
        </a:solid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32"/>
          <p:cNvSpPr/>
          <p:nvPr/>
        </p:nvSpPr>
        <p:spPr>
          <a:xfrm>
            <a:off x="731575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132"/>
          <p:cNvSpPr/>
          <p:nvPr/>
        </p:nvSpPr>
        <p:spPr>
          <a:xfrm>
            <a:off x="2729235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132"/>
          <p:cNvSpPr/>
          <p:nvPr/>
        </p:nvSpPr>
        <p:spPr>
          <a:xfrm>
            <a:off x="4650696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132"/>
          <p:cNvSpPr/>
          <p:nvPr/>
        </p:nvSpPr>
        <p:spPr>
          <a:xfrm>
            <a:off x="6724556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132"/>
          <p:cNvSpPr txBox="1"/>
          <p:nvPr>
            <p:ph type="title"/>
          </p:nvPr>
        </p:nvSpPr>
        <p:spPr>
          <a:xfrm>
            <a:off x="895825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None/>
              <a:defRPr b="1" i="0" sz="1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8" name="Google Shape;958;p132"/>
          <p:cNvSpPr txBox="1"/>
          <p:nvPr>
            <p:ph idx="2" type="title"/>
          </p:nvPr>
        </p:nvSpPr>
        <p:spPr>
          <a:xfrm>
            <a:off x="2914788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i="0" sz="12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32"/>
          <p:cNvSpPr txBox="1"/>
          <p:nvPr>
            <p:ph idx="3" type="title"/>
          </p:nvPr>
        </p:nvSpPr>
        <p:spPr>
          <a:xfrm>
            <a:off x="4836225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i="0" sz="12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132"/>
          <p:cNvSpPr txBox="1"/>
          <p:nvPr>
            <p:ph idx="4" type="title"/>
          </p:nvPr>
        </p:nvSpPr>
        <p:spPr>
          <a:xfrm>
            <a:off x="6910113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i="0" sz="12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32"/>
          <p:cNvSpPr txBox="1"/>
          <p:nvPr>
            <p:ph idx="1" type="body"/>
          </p:nvPr>
        </p:nvSpPr>
        <p:spPr>
          <a:xfrm>
            <a:off x="731575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62" name="Google Shape;962;p132"/>
          <p:cNvSpPr txBox="1"/>
          <p:nvPr>
            <p:ph idx="5" type="body"/>
          </p:nvPr>
        </p:nvSpPr>
        <p:spPr>
          <a:xfrm>
            <a:off x="2729250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63" name="Google Shape;963;p132"/>
          <p:cNvSpPr txBox="1"/>
          <p:nvPr>
            <p:ph idx="6" type="body"/>
          </p:nvPr>
        </p:nvSpPr>
        <p:spPr>
          <a:xfrm>
            <a:off x="4650725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64" name="Google Shape;964;p132"/>
          <p:cNvSpPr txBox="1"/>
          <p:nvPr>
            <p:ph idx="7" type="body"/>
          </p:nvPr>
        </p:nvSpPr>
        <p:spPr>
          <a:xfrm>
            <a:off x="6724600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965" name="Google Shape;965;p1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6">
  <p:cSld name="CUSTOM_1">
    <p:bg>
      <p:bgPr>
        <a:solidFill>
          <a:schemeClr val="dk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4"/>
          <p:cNvSpPr/>
          <p:nvPr/>
        </p:nvSpPr>
        <p:spPr>
          <a:xfrm>
            <a:off x="3824257" y="2119313"/>
            <a:ext cx="904800" cy="904800"/>
          </a:xfrm>
          <a:prstGeom prst="ellipse">
            <a:avLst/>
          </a:prstGeom>
          <a:solidFill>
            <a:srgbClr val="FFD6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7" name="Google Shape;127;p14"/>
          <p:cNvSpPr/>
          <p:nvPr/>
        </p:nvSpPr>
        <p:spPr>
          <a:xfrm>
            <a:off x="3872307" y="3699822"/>
            <a:ext cx="808800" cy="808800"/>
          </a:xfrm>
          <a:prstGeom prst="ellipse">
            <a:avLst/>
          </a:prstGeom>
          <a:solidFill>
            <a:srgbClr val="FFA0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8" name="Google Shape;128;p14"/>
          <p:cNvSpPr/>
          <p:nvPr/>
        </p:nvSpPr>
        <p:spPr>
          <a:xfrm>
            <a:off x="3872307" y="634902"/>
            <a:ext cx="808800" cy="8088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9" name="Google Shape;129;p14"/>
          <p:cNvSpPr/>
          <p:nvPr>
            <p:ph idx="2" type="pic"/>
          </p:nvPr>
        </p:nvSpPr>
        <p:spPr>
          <a:xfrm>
            <a:off x="0" y="-25"/>
            <a:ext cx="3524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14"/>
          <p:cNvSpPr txBox="1"/>
          <p:nvPr>
            <p:ph idx="1" type="body"/>
          </p:nvPr>
        </p:nvSpPr>
        <p:spPr>
          <a:xfrm>
            <a:off x="4982475" y="66195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31" name="Google Shape;131;p14"/>
          <p:cNvSpPr txBox="1"/>
          <p:nvPr>
            <p:ph idx="3" type="body"/>
          </p:nvPr>
        </p:nvSpPr>
        <p:spPr>
          <a:xfrm>
            <a:off x="4982475" y="2164775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32" name="Google Shape;132;p14"/>
          <p:cNvSpPr txBox="1"/>
          <p:nvPr>
            <p:ph idx="4" type="body"/>
          </p:nvPr>
        </p:nvSpPr>
        <p:spPr>
          <a:xfrm>
            <a:off x="4982475" y="366760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Title Only">
  <p:cSld name="24_Title Only"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33"/>
          <p:cNvSpPr/>
          <p:nvPr>
            <p:ph idx="2" type="pic"/>
          </p:nvPr>
        </p:nvSpPr>
        <p:spPr>
          <a:xfrm>
            <a:off x="3184958" y="0"/>
            <a:ext cx="59592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68" name="Google Shape;968;p133"/>
          <p:cNvSpPr txBox="1"/>
          <p:nvPr>
            <p:ph type="title"/>
          </p:nvPr>
        </p:nvSpPr>
        <p:spPr>
          <a:xfrm>
            <a:off x="377064" y="1003929"/>
            <a:ext cx="2354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100"/>
              <a:buFont typeface="Raleway"/>
              <a:buNone/>
              <a:defRPr b="0" i="0" sz="41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33"/>
          <p:cNvSpPr txBox="1"/>
          <p:nvPr>
            <p:ph idx="12" type="sldNum"/>
          </p:nvPr>
        </p:nvSpPr>
        <p:spPr>
          <a:xfrm>
            <a:off x="8534400" y="145488"/>
            <a:ext cx="381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70" name="Google Shape;970;p133"/>
          <p:cNvSpPr txBox="1"/>
          <p:nvPr>
            <p:ph idx="1" type="body"/>
          </p:nvPr>
        </p:nvSpPr>
        <p:spPr>
          <a:xfrm>
            <a:off x="377065" y="2807103"/>
            <a:ext cx="23541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3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34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Char char="●"/>
              <a:defRPr b="1" i="0" sz="18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Char char="○"/>
              <a:defRPr b="1" i="0" sz="18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Char char="■"/>
              <a:defRPr b="1" i="0" sz="18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Char char="●"/>
              <a:defRPr b="1" i="0" sz="18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Char char="○"/>
              <a:defRPr b="1" i="0" sz="18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Char char="■"/>
              <a:defRPr b="1" i="0" sz="18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Char char="●"/>
              <a:defRPr b="1" i="0" sz="18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Char char="○"/>
              <a:defRPr b="1" i="0" sz="18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Char char="■"/>
              <a:defRPr b="1" i="0" sz="1800" u="none" cap="none" strike="noStrik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2">
  <p:cSld name="SECTION_TITLE_AND_DESCRIPTION_2"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13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13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6" name="Google Shape;976;p135"/>
          <p:cNvSpPr txBox="1"/>
          <p:nvPr>
            <p:ph idx="1" type="subTitle"/>
          </p:nvPr>
        </p:nvSpPr>
        <p:spPr>
          <a:xfrm>
            <a:off x="265500" y="3565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3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7">
  <p:cSld name="TITLE_AND_BODY_7"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0" name="Google Shape;980;p136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AutoNum type="alphaLcPeriod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AutoNum type="romanLcPeriod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AutoNum type="arabicPeriod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AutoNum type="alphaLcPeriod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AutoNum type="romanLcPeriod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AutoNum type="arabicPeriod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AutoNum type="alphaLcPeriod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Roboto Condensed Light"/>
              <a:buAutoNum type="romanLcPeriod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1" name="Google Shape;981;p136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8">
  <p:cSld name="TITLE_AND_BODY_8"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4" name="Google Shape;984;p137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AutoNum type="alphaLcPeriod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AutoNum type="romanLcPeriod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AutoNum type="arabicPeriod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AutoNum type="alphaLcPeriod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AutoNum type="romanLcPeriod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AutoNum type="arabicPeriod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AutoNum type="alphaLcPeriod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Roboto Condensed Light"/>
              <a:buAutoNum type="romanLcPeriod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5" name="Google Shape;985;p137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TITLE_AND_BODY_9"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88" name="Google Shape;988;p138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GB" sz="6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i="0" sz="6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0">
  <p:cSld name="TITLE_AND_BODY_10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39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AutoNum type="alphaLcPeriod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AutoNum type="romanLcPeriod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AutoNum type="arabicPeriod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AutoNum type="alphaLcPeriod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AutoNum type="romanLcPeriod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AutoNum type="arabicPeriod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AutoNum type="alphaLcPeriod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Roboto Condensed Light"/>
              <a:buAutoNum type="romanLcPeriod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139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9 1">
  <p:cSld name="CUSTOM_1_3_1_1">
    <p:bg>
      <p:bgPr>
        <a:solidFill>
          <a:schemeClr val="dk1"/>
        </a:solid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40"/>
          <p:cNvSpPr txBox="1"/>
          <p:nvPr>
            <p:ph type="title"/>
          </p:nvPr>
        </p:nvSpPr>
        <p:spPr>
          <a:xfrm>
            <a:off x="691575" y="950900"/>
            <a:ext cx="46941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i="0" sz="3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i="0" sz="3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i="0" sz="3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i="0" sz="3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i="0" sz="3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i="0" sz="3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i="0" sz="3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i="0" sz="3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i="0" sz="3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95" name="Google Shape;995;p140"/>
          <p:cNvSpPr/>
          <p:nvPr/>
        </p:nvSpPr>
        <p:spPr>
          <a:xfrm>
            <a:off x="0" y="2602000"/>
            <a:ext cx="2286000" cy="254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140"/>
          <p:cNvSpPr/>
          <p:nvPr/>
        </p:nvSpPr>
        <p:spPr>
          <a:xfrm>
            <a:off x="2286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p140"/>
          <p:cNvSpPr/>
          <p:nvPr/>
        </p:nvSpPr>
        <p:spPr>
          <a:xfrm>
            <a:off x="4572102" y="2602000"/>
            <a:ext cx="2286000" cy="254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140"/>
          <p:cNvSpPr/>
          <p:nvPr/>
        </p:nvSpPr>
        <p:spPr>
          <a:xfrm>
            <a:off x="6858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140"/>
          <p:cNvSpPr txBox="1"/>
          <p:nvPr>
            <p:ph idx="1" type="subTitle"/>
          </p:nvPr>
        </p:nvSpPr>
        <p:spPr>
          <a:xfrm>
            <a:off x="29392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40"/>
          <p:cNvSpPr txBox="1"/>
          <p:nvPr>
            <p:ph idx="2" type="subTitle"/>
          </p:nvPr>
        </p:nvSpPr>
        <p:spPr>
          <a:xfrm>
            <a:off x="257607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140"/>
          <p:cNvSpPr txBox="1"/>
          <p:nvPr>
            <p:ph idx="3" type="subTitle"/>
          </p:nvPr>
        </p:nvSpPr>
        <p:spPr>
          <a:xfrm>
            <a:off x="4950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2" name="Google Shape;1002;p140"/>
          <p:cNvSpPr txBox="1"/>
          <p:nvPr>
            <p:ph idx="4" type="subTitle"/>
          </p:nvPr>
        </p:nvSpPr>
        <p:spPr>
          <a:xfrm>
            <a:off x="7236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03" name="Google Shape;1003;p1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TITLE_AND_BODY_1_2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0" name="Google Shape;1010;p142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GB" sz="6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i="0" sz="6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2" name="Google Shape;1012;p143"/>
          <p:cNvGrpSpPr/>
          <p:nvPr/>
        </p:nvGrpSpPr>
        <p:grpSpPr>
          <a:xfrm>
            <a:off x="830394" y="2029477"/>
            <a:ext cx="745763" cy="45826"/>
            <a:chOff x="4580561" y="2589004"/>
            <a:chExt cx="1064464" cy="25200"/>
          </a:xfrm>
        </p:grpSpPr>
        <p:sp>
          <p:nvSpPr>
            <p:cNvPr id="1013" name="Google Shape;1013;p1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14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5" name="Google Shape;1015;p143"/>
          <p:cNvSpPr txBox="1"/>
          <p:nvPr>
            <p:ph type="ctrTitle"/>
          </p:nvPr>
        </p:nvSpPr>
        <p:spPr>
          <a:xfrm>
            <a:off x="729450" y="1322450"/>
            <a:ext cx="76881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6" name="Google Shape;1016;p143"/>
          <p:cNvSpPr txBox="1"/>
          <p:nvPr>
            <p:ph idx="1" type="subTitle"/>
          </p:nvPr>
        </p:nvSpPr>
        <p:spPr>
          <a:xfrm>
            <a:off x="727952" y="2285675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None/>
              <a:defRPr sz="2000"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None/>
              <a:defRPr sz="2000"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None/>
              <a:defRPr sz="2000"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None/>
              <a:defRPr sz="2000"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None/>
              <a:defRPr sz="2000"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None/>
              <a:defRPr sz="2000"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None/>
              <a:defRPr sz="2000"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None/>
              <a:defRPr sz="2000"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None/>
              <a:defRPr sz="2000"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1017" name="Google Shape;1017;p1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7">
  <p:cSld name="CUSTOM_1_4">
    <p:bg>
      <p:bgPr>
        <a:solidFill>
          <a:schemeClr val="dk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/>
          <p:nvPr/>
        </p:nvSpPr>
        <p:spPr>
          <a:xfrm>
            <a:off x="3081750" y="1081475"/>
            <a:ext cx="2980500" cy="2980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/>
          <p:nvPr/>
        </p:nvSpPr>
        <p:spPr>
          <a:xfrm>
            <a:off x="3081713" y="1081463"/>
            <a:ext cx="2980500" cy="29805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7" name="Google Shape;137;p15"/>
          <p:cNvSpPr txBox="1"/>
          <p:nvPr>
            <p:ph type="title"/>
          </p:nvPr>
        </p:nvSpPr>
        <p:spPr>
          <a:xfrm>
            <a:off x="3605850" y="1990350"/>
            <a:ext cx="1932300" cy="11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38" name="Google Shape;138;p15"/>
          <p:cNvSpPr txBox="1"/>
          <p:nvPr>
            <p:ph idx="1" type="body"/>
          </p:nvPr>
        </p:nvSpPr>
        <p:spPr>
          <a:xfrm>
            <a:off x="304125" y="1565425"/>
            <a:ext cx="25674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39" name="Google Shape;139;p15"/>
          <p:cNvSpPr txBox="1"/>
          <p:nvPr>
            <p:ph idx="2" type="body"/>
          </p:nvPr>
        </p:nvSpPr>
        <p:spPr>
          <a:xfrm>
            <a:off x="6272475" y="1565425"/>
            <a:ext cx="25674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4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0" name="Google Shape;1020;p144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1021" name="Google Shape;1021;p14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1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3" name="Google Shape;1023;p1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4" name="Google Shape;1024;p1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5" name="Google Shape;1025;p1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26" name="Google Shape;1026;p144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7" name="Google Shape;1027;p144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8" name="Google Shape;1028;p144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9" name="Google Shape;1029;p144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4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1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33" name="Google Shape;1033;p145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4" name="Google Shape;1034;p145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5" name="Google Shape;1035;p145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6" name="Google Shape;1036;p145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7" name="Google Shape;1037;p145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4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0" name="Google Shape;1040;p146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1041" name="Google Shape;1041;p14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14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3" name="Google Shape;1043;p14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4" name="Google Shape;1044;p1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45" name="Google Shape;1045;p146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6" name="Google Shape;1046;p146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7" name="Google Shape;1047;p146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8" name="Google Shape;1048;p146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14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1" name="Google Shape;1051;p147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1052" name="Google Shape;1052;p14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14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4" name="Google Shape;1054;p14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55" name="Google Shape;1055;p14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56" name="Google Shape;1056;p1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7" name="Google Shape;1057;p147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8" name="Google Shape;1058;p147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9" name="Google Shape;1059;p147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0" name="Google Shape;1060;p147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148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3" name="Google Shape;1063;p148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1064" name="Google Shape;1064;p14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14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6" name="Google Shape;1066;p14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67" name="Google Shape;1067;p148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68" name="Google Shape;1068;p14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69" name="Google Shape;1069;p1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70" name="Google Shape;1070;p148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71" name="Google Shape;1071;p148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2" name="Google Shape;1072;p148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3" name="Google Shape;1073;p148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76" name="Google Shape;1076;p149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77" name="Google Shape;1077;p149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8" name="Google Shape;1078;p149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9" name="Google Shape;1079;p149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666666"/>
        </a:solidFill>
      </p:bgPr>
    </p:bg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1" name="Google Shape;1081;p150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1082" name="Google Shape;1082;p1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15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4" name="Google Shape;1084;p150"/>
          <p:cNvSpPr txBox="1"/>
          <p:nvPr>
            <p:ph type="title"/>
          </p:nvPr>
        </p:nvSpPr>
        <p:spPr>
          <a:xfrm>
            <a:off x="1833050" y="2061150"/>
            <a:ext cx="51573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5" name="Google Shape;1085;p1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86" name="Google Shape;1086;p150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7" name="Google Shape;1087;p150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8" name="Google Shape;1088;p150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9" name="Google Shape;1089;p150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6">
  <p:cSld name="CUSTOM_1">
    <p:bg>
      <p:bgPr>
        <a:solidFill>
          <a:schemeClr val="dk1"/>
        </a:solidFill>
      </p:bgPr>
    </p:bg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151"/>
          <p:cNvSpPr/>
          <p:nvPr/>
        </p:nvSpPr>
        <p:spPr>
          <a:xfrm>
            <a:off x="3872307" y="2043113"/>
            <a:ext cx="904800" cy="904800"/>
          </a:xfrm>
          <a:prstGeom prst="ellipse">
            <a:avLst/>
          </a:prstGeom>
          <a:solidFill>
            <a:srgbClr val="6BCA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92" name="Google Shape;1092;p151"/>
          <p:cNvSpPr txBox="1"/>
          <p:nvPr>
            <p:ph idx="1" type="body"/>
          </p:nvPr>
        </p:nvSpPr>
        <p:spPr>
          <a:xfrm>
            <a:off x="4982475" y="2088575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093" name="Google Shape;1093;p151"/>
          <p:cNvSpPr txBox="1"/>
          <p:nvPr>
            <p:ph idx="2" type="body"/>
          </p:nvPr>
        </p:nvSpPr>
        <p:spPr>
          <a:xfrm>
            <a:off x="4982475" y="351520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094" name="Google Shape;1094;p1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95" name="Google Shape;1095;p151"/>
          <p:cNvSpPr/>
          <p:nvPr/>
        </p:nvSpPr>
        <p:spPr>
          <a:xfrm>
            <a:off x="3872307" y="591288"/>
            <a:ext cx="904800" cy="904800"/>
          </a:xfrm>
          <a:prstGeom prst="ellipse">
            <a:avLst/>
          </a:prstGeom>
          <a:solidFill>
            <a:srgbClr val="FEC30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96" name="Google Shape;1096;p151"/>
          <p:cNvSpPr txBox="1"/>
          <p:nvPr>
            <p:ph idx="3" type="body"/>
          </p:nvPr>
        </p:nvSpPr>
        <p:spPr>
          <a:xfrm>
            <a:off x="5030525" y="63675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097" name="Google Shape;1097;p151"/>
          <p:cNvSpPr/>
          <p:nvPr/>
        </p:nvSpPr>
        <p:spPr>
          <a:xfrm>
            <a:off x="3872307" y="3494938"/>
            <a:ext cx="904800" cy="904800"/>
          </a:xfrm>
          <a:prstGeom prst="ellipse">
            <a:avLst/>
          </a:prstGeom>
          <a:solidFill>
            <a:srgbClr val="FFA0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98" name="Google Shape;1098;p151"/>
          <p:cNvSpPr/>
          <p:nvPr/>
        </p:nvSpPr>
        <p:spPr>
          <a:xfrm>
            <a:off x="0" y="0"/>
            <a:ext cx="35244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x">
  <p:cSld name="TITLE_AND_BODY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1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2" name="Google Shape;1102;p153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03" name="Google Shape;1103;p153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oints">
  <p:cSld name="TITLE_AND_BODY_4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" name="Google Shape;1105;p1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6" name="Google Shape;1106;p154"/>
          <p:cNvCxnSpPr/>
          <p:nvPr/>
        </p:nvCxnSpPr>
        <p:spPr>
          <a:xfrm>
            <a:off x="488550" y="2048450"/>
            <a:ext cx="8166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7" name="Google Shape;1107;p154"/>
          <p:cNvSpPr/>
          <p:nvPr/>
        </p:nvSpPr>
        <p:spPr>
          <a:xfrm>
            <a:off x="488550" y="2424150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154"/>
          <p:cNvSpPr/>
          <p:nvPr/>
        </p:nvSpPr>
        <p:spPr>
          <a:xfrm>
            <a:off x="488550" y="3676475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154"/>
          <p:cNvSpPr/>
          <p:nvPr/>
        </p:nvSpPr>
        <p:spPr>
          <a:xfrm>
            <a:off x="4585450" y="2424150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154"/>
          <p:cNvSpPr/>
          <p:nvPr/>
        </p:nvSpPr>
        <p:spPr>
          <a:xfrm>
            <a:off x="4585450" y="3676475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154"/>
          <p:cNvSpPr txBox="1"/>
          <p:nvPr>
            <p:ph type="title"/>
          </p:nvPr>
        </p:nvSpPr>
        <p:spPr>
          <a:xfrm>
            <a:off x="770250" y="679825"/>
            <a:ext cx="76035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12" name="Google Shape;1112;p154"/>
          <p:cNvSpPr txBox="1"/>
          <p:nvPr>
            <p:ph idx="1" type="body"/>
          </p:nvPr>
        </p:nvSpPr>
        <p:spPr>
          <a:xfrm>
            <a:off x="1377575" y="2451000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13" name="Google Shape;1113;p154"/>
          <p:cNvSpPr txBox="1"/>
          <p:nvPr>
            <p:ph idx="2" type="body"/>
          </p:nvPr>
        </p:nvSpPr>
        <p:spPr>
          <a:xfrm>
            <a:off x="1377575" y="3703175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14" name="Google Shape;1114;p154"/>
          <p:cNvSpPr txBox="1"/>
          <p:nvPr>
            <p:ph idx="3" type="body"/>
          </p:nvPr>
        </p:nvSpPr>
        <p:spPr>
          <a:xfrm>
            <a:off x="5474500" y="2451000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15" name="Google Shape;1115;p154"/>
          <p:cNvSpPr txBox="1"/>
          <p:nvPr>
            <p:ph idx="4" type="body"/>
          </p:nvPr>
        </p:nvSpPr>
        <p:spPr>
          <a:xfrm>
            <a:off x="5474500" y="3703175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Image slide">
  <p:cSld name="CUSTOM_1_4_1">
    <p:bg>
      <p:bgPr>
        <a:solidFill>
          <a:schemeClr val="dk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6"/>
          <p:cNvSpPr/>
          <p:nvPr>
            <p:ph idx="2" type="pic"/>
          </p:nvPr>
        </p:nvSpPr>
        <p:spPr>
          <a:xfrm>
            <a:off x="0" y="44725"/>
            <a:ext cx="91440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16"/>
          <p:cNvSpPr txBox="1"/>
          <p:nvPr>
            <p:ph type="title"/>
          </p:nvPr>
        </p:nvSpPr>
        <p:spPr>
          <a:xfrm>
            <a:off x="474100" y="3452850"/>
            <a:ext cx="8319000" cy="13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s/ images">
  <p:cSld name="TITLE_AND_BODY_3"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1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8" name="Google Shape;1118;p155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19" name="Google Shape;1119;p155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20" name="Google Shape;1120;p155"/>
          <p:cNvSpPr/>
          <p:nvPr>
            <p:ph idx="2" type="pic"/>
          </p:nvPr>
        </p:nvSpPr>
        <p:spPr>
          <a:xfrm>
            <a:off x="422575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1121" name="Google Shape;1121;p155"/>
          <p:cNvSpPr/>
          <p:nvPr>
            <p:ph idx="3" type="pic"/>
          </p:nvPr>
        </p:nvSpPr>
        <p:spPr>
          <a:xfrm>
            <a:off x="2599419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1122" name="Google Shape;1122;p155"/>
          <p:cNvSpPr/>
          <p:nvPr>
            <p:ph idx="4" type="pic"/>
          </p:nvPr>
        </p:nvSpPr>
        <p:spPr>
          <a:xfrm>
            <a:off x="4776262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1123" name="Google Shape;1123;p155"/>
          <p:cNvSpPr/>
          <p:nvPr>
            <p:ph idx="5" type="pic"/>
          </p:nvPr>
        </p:nvSpPr>
        <p:spPr>
          <a:xfrm>
            <a:off x="6953106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1124" name="Google Shape;1124;p155"/>
          <p:cNvSpPr txBox="1"/>
          <p:nvPr>
            <p:ph idx="6" type="title"/>
          </p:nvPr>
        </p:nvSpPr>
        <p:spPr>
          <a:xfrm>
            <a:off x="4293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125" name="Google Shape;1125;p155"/>
          <p:cNvSpPr txBox="1"/>
          <p:nvPr>
            <p:ph idx="7" type="title"/>
          </p:nvPr>
        </p:nvSpPr>
        <p:spPr>
          <a:xfrm>
            <a:off x="2599425" y="3703325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126" name="Google Shape;1126;p155"/>
          <p:cNvSpPr txBox="1"/>
          <p:nvPr>
            <p:ph idx="8" type="title"/>
          </p:nvPr>
        </p:nvSpPr>
        <p:spPr>
          <a:xfrm>
            <a:off x="47694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127" name="Google Shape;1127;p155"/>
          <p:cNvSpPr txBox="1"/>
          <p:nvPr>
            <p:ph idx="9" type="title"/>
          </p:nvPr>
        </p:nvSpPr>
        <p:spPr>
          <a:xfrm>
            <a:off x="6953100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128" name="Google Shape;1128;p155"/>
          <p:cNvSpPr txBox="1"/>
          <p:nvPr>
            <p:ph idx="13" type="title"/>
          </p:nvPr>
        </p:nvSpPr>
        <p:spPr>
          <a:xfrm>
            <a:off x="4293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29" name="Google Shape;1129;p155"/>
          <p:cNvSpPr txBox="1"/>
          <p:nvPr>
            <p:ph idx="14" type="title"/>
          </p:nvPr>
        </p:nvSpPr>
        <p:spPr>
          <a:xfrm>
            <a:off x="2599425" y="4365279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30" name="Google Shape;1130;p155"/>
          <p:cNvSpPr txBox="1"/>
          <p:nvPr>
            <p:ph idx="15" type="title"/>
          </p:nvPr>
        </p:nvSpPr>
        <p:spPr>
          <a:xfrm>
            <a:off x="47694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31" name="Google Shape;1131;p155"/>
          <p:cNvSpPr txBox="1"/>
          <p:nvPr>
            <p:ph idx="16" type="title"/>
          </p:nvPr>
        </p:nvSpPr>
        <p:spPr>
          <a:xfrm>
            <a:off x="6953100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s/ images black">
  <p:cSld name="TITLE_AND_BODY_3_1">
    <p:bg>
      <p:bgPr>
        <a:solidFill>
          <a:schemeClr val="dk1"/>
        </a:solidFill>
      </p:bgPr>
    </p:bg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3" name="Google Shape;1133;p156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4" name="Google Shape;1134;p156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35" name="Google Shape;1135;p156"/>
          <p:cNvSpPr/>
          <p:nvPr>
            <p:ph idx="2" type="pic"/>
          </p:nvPr>
        </p:nvSpPr>
        <p:spPr>
          <a:xfrm>
            <a:off x="422575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1136" name="Google Shape;1136;p156"/>
          <p:cNvSpPr/>
          <p:nvPr>
            <p:ph idx="3" type="pic"/>
          </p:nvPr>
        </p:nvSpPr>
        <p:spPr>
          <a:xfrm>
            <a:off x="2599419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1137" name="Google Shape;1137;p156"/>
          <p:cNvSpPr/>
          <p:nvPr>
            <p:ph idx="4" type="pic"/>
          </p:nvPr>
        </p:nvSpPr>
        <p:spPr>
          <a:xfrm>
            <a:off x="4776262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1138" name="Google Shape;1138;p156"/>
          <p:cNvSpPr/>
          <p:nvPr>
            <p:ph idx="5" type="pic"/>
          </p:nvPr>
        </p:nvSpPr>
        <p:spPr>
          <a:xfrm>
            <a:off x="6953106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1139" name="Google Shape;1139;p156"/>
          <p:cNvSpPr txBox="1"/>
          <p:nvPr>
            <p:ph idx="6" type="title"/>
          </p:nvPr>
        </p:nvSpPr>
        <p:spPr>
          <a:xfrm>
            <a:off x="4293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140" name="Google Shape;1140;p156"/>
          <p:cNvSpPr txBox="1"/>
          <p:nvPr>
            <p:ph idx="7" type="title"/>
          </p:nvPr>
        </p:nvSpPr>
        <p:spPr>
          <a:xfrm>
            <a:off x="2599425" y="3703325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141" name="Google Shape;1141;p156"/>
          <p:cNvSpPr txBox="1"/>
          <p:nvPr>
            <p:ph idx="8" type="title"/>
          </p:nvPr>
        </p:nvSpPr>
        <p:spPr>
          <a:xfrm>
            <a:off x="47694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142" name="Google Shape;1142;p156"/>
          <p:cNvSpPr txBox="1"/>
          <p:nvPr>
            <p:ph idx="9" type="title"/>
          </p:nvPr>
        </p:nvSpPr>
        <p:spPr>
          <a:xfrm>
            <a:off x="6953100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143" name="Google Shape;1143;p156"/>
          <p:cNvSpPr txBox="1"/>
          <p:nvPr>
            <p:ph idx="13" type="title"/>
          </p:nvPr>
        </p:nvSpPr>
        <p:spPr>
          <a:xfrm>
            <a:off x="4293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44" name="Google Shape;1144;p156"/>
          <p:cNvSpPr txBox="1"/>
          <p:nvPr>
            <p:ph idx="14" type="title"/>
          </p:nvPr>
        </p:nvSpPr>
        <p:spPr>
          <a:xfrm>
            <a:off x="2599425" y="4365279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45" name="Google Shape;1145;p156"/>
          <p:cNvSpPr txBox="1"/>
          <p:nvPr>
            <p:ph idx="15" type="title"/>
          </p:nvPr>
        </p:nvSpPr>
        <p:spPr>
          <a:xfrm>
            <a:off x="47694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46" name="Google Shape;1146;p156"/>
          <p:cNvSpPr txBox="1"/>
          <p:nvPr>
            <p:ph idx="16" type="title"/>
          </p:nvPr>
        </p:nvSpPr>
        <p:spPr>
          <a:xfrm>
            <a:off x="6953100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1147" name="Google Shape;1147;p1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ITLE_AND_BODY_2"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9" name="Google Shape;1149;p1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0" name="Google Shape;1150;p157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51" name="Google Shape;1151;p157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graphicFrame>
        <p:nvGraphicFramePr>
          <p:cNvPr id="1152" name="Google Shape;1152;p157"/>
          <p:cNvGraphicFramePr/>
          <p:nvPr/>
        </p:nvGraphicFramePr>
        <p:xfrm>
          <a:off x="477100" y="13158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{8786FE8C-E0B5-4727-AA2D-AE92A1FC9308}</a:tableStyleId>
              </a:tblPr>
              <a:tblGrid>
                <a:gridCol w="3102725"/>
                <a:gridCol w="1551775"/>
                <a:gridCol w="1551775"/>
                <a:gridCol w="1984375"/>
              </a:tblGrid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131313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53" name="Google Shape;1153;p157"/>
          <p:cNvSpPr txBox="1"/>
          <p:nvPr>
            <p:ph idx="1" type="body"/>
          </p:nvPr>
        </p:nvSpPr>
        <p:spPr>
          <a:xfrm>
            <a:off x="47410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54" name="Google Shape;1154;p157"/>
          <p:cNvSpPr txBox="1"/>
          <p:nvPr>
            <p:ph idx="2" type="body"/>
          </p:nvPr>
        </p:nvSpPr>
        <p:spPr>
          <a:xfrm>
            <a:off x="373015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155" name="Google Shape;1155;p157"/>
          <p:cNvSpPr txBox="1"/>
          <p:nvPr>
            <p:ph idx="3" type="body"/>
          </p:nvPr>
        </p:nvSpPr>
        <p:spPr>
          <a:xfrm>
            <a:off x="657665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1"/>
        </a:solidFill>
      </p:bgPr>
    </p:bg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" name="Google Shape;1157;p1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8" name="Google Shape;1158;p158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59" name="Google Shape;1159;p158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2">
  <p:cSld name="TITLE_ONLY_2">
    <p:bg>
      <p:bgPr>
        <a:solidFill>
          <a:schemeClr val="dk1"/>
        </a:solidFill>
      </p:bgPr>
    </p:bg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1" name="Google Shape;1161;p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159"/>
          <p:cNvSpPr/>
          <p:nvPr/>
        </p:nvSpPr>
        <p:spPr>
          <a:xfrm>
            <a:off x="937037" y="1143000"/>
            <a:ext cx="2857500" cy="2857500"/>
          </a:xfrm>
          <a:prstGeom prst="ellipse">
            <a:avLst/>
          </a:prstGeom>
          <a:solidFill>
            <a:srgbClr val="6564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"/>
              <a:buNone/>
            </a:pPr>
            <a:r>
              <a:t/>
            </a:r>
            <a:endParaRPr b="0" i="0" sz="1100" u="none" cap="none" strike="noStrike">
              <a:solidFill>
                <a:srgbClr val="12121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163" name="Google Shape;1163;p159"/>
          <p:cNvSpPr txBox="1"/>
          <p:nvPr>
            <p:ph type="title"/>
          </p:nvPr>
        </p:nvSpPr>
        <p:spPr>
          <a:xfrm>
            <a:off x="4275825" y="1538575"/>
            <a:ext cx="4105800" cy="24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164" name="Google Shape;1164;p159"/>
          <p:cNvSpPr txBox="1"/>
          <p:nvPr/>
        </p:nvSpPr>
        <p:spPr>
          <a:xfrm>
            <a:off x="1493675" y="1833750"/>
            <a:ext cx="17442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0"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1165" name="Google Shape;1165;p159"/>
          <p:cNvSpPr txBox="1"/>
          <p:nvPr>
            <p:ph idx="1" type="body"/>
          </p:nvPr>
        </p:nvSpPr>
        <p:spPr>
          <a:xfrm>
            <a:off x="1489325" y="1900800"/>
            <a:ext cx="1752900" cy="13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1pPr>
            <a:lvl2pPr indent="-457200" lvl="1" marL="914400" rtl="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4pPr>
            <a:lvl5pPr indent="-457200" lvl="4" marL="2286000" rtl="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5pPr>
            <a:lvl6pPr indent="-457200" lvl="5" marL="2743200" rtl="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6pPr>
            <a:lvl7pPr indent="-457200" lvl="6" marL="3200400" rtl="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7pPr>
            <a:lvl8pPr indent="-457200" lvl="7" marL="3657600" rtl="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8pPr>
            <a:lvl9pPr indent="-457200" lvl="8" marL="4114800" rtl="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3">
  <p:cSld name="TITLE_ONLY_1">
    <p:bg>
      <p:bgPr>
        <a:solidFill>
          <a:schemeClr val="dk1"/>
        </a:solidFill>
      </p:bgPr>
    </p:bg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7" name="Google Shape;1167;p160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8" name="Google Shape;1168;p160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69" name="Google Shape;1169;p160"/>
          <p:cNvSpPr txBox="1"/>
          <p:nvPr>
            <p:ph idx="1" type="subTitle"/>
          </p:nvPr>
        </p:nvSpPr>
        <p:spPr>
          <a:xfrm>
            <a:off x="432225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170" name="Google Shape;1170;p160"/>
          <p:cNvSpPr txBox="1"/>
          <p:nvPr>
            <p:ph idx="2" type="subTitle"/>
          </p:nvPr>
        </p:nvSpPr>
        <p:spPr>
          <a:xfrm>
            <a:off x="3417900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171" name="Google Shape;1171;p160"/>
          <p:cNvSpPr txBox="1"/>
          <p:nvPr>
            <p:ph idx="3" type="subTitle"/>
          </p:nvPr>
        </p:nvSpPr>
        <p:spPr>
          <a:xfrm>
            <a:off x="6403575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172" name="Google Shape;1172;p160"/>
          <p:cNvSpPr txBox="1"/>
          <p:nvPr>
            <p:ph idx="4" type="body"/>
          </p:nvPr>
        </p:nvSpPr>
        <p:spPr>
          <a:xfrm>
            <a:off x="432225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73" name="Google Shape;1173;p160"/>
          <p:cNvSpPr txBox="1"/>
          <p:nvPr>
            <p:ph idx="5" type="body"/>
          </p:nvPr>
        </p:nvSpPr>
        <p:spPr>
          <a:xfrm>
            <a:off x="3417900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74" name="Google Shape;1174;p160"/>
          <p:cNvSpPr txBox="1"/>
          <p:nvPr>
            <p:ph idx="6" type="body"/>
          </p:nvPr>
        </p:nvSpPr>
        <p:spPr>
          <a:xfrm>
            <a:off x="6403575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1175" name="Google Shape;1175;p1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ack">
  <p:cSld name="TITLE_ONLY_1_1">
    <p:bg>
      <p:bgPr>
        <a:solidFill>
          <a:schemeClr val="dk1"/>
        </a:solidFill>
      </p:bgPr>
    </p:bg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" name="Google Shape;1177;p1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CUSTOM"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9" name="Google Shape;1179;p1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4">
  <p:cSld name="CUSTOM_6"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1" name="Google Shape;1181;p1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82" name="Google Shape;1182;p163"/>
          <p:cNvGraphicFramePr/>
          <p:nvPr/>
        </p:nvGraphicFramePr>
        <p:xfrm>
          <a:off x="476250" y="62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{8786FE8C-E0B5-4727-AA2D-AE92A1FC9308}</a:tableStyleId>
              </a:tblPr>
              <a:tblGrid>
                <a:gridCol w="2730500"/>
                <a:gridCol w="2730500"/>
                <a:gridCol w="2730500"/>
              </a:tblGrid>
              <a:tr h="792900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900"/>
                        <a:buFont typeface="Poppins SemiBold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9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9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183" name="Google Shape;1183;p163"/>
          <p:cNvSpPr txBox="1"/>
          <p:nvPr>
            <p:ph idx="1" type="body"/>
          </p:nvPr>
        </p:nvSpPr>
        <p:spPr>
          <a:xfrm>
            <a:off x="614725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184" name="Google Shape;1184;p163"/>
          <p:cNvSpPr txBox="1"/>
          <p:nvPr>
            <p:ph idx="2" type="body"/>
          </p:nvPr>
        </p:nvSpPr>
        <p:spPr>
          <a:xfrm>
            <a:off x="614725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85" name="Google Shape;1185;p163"/>
          <p:cNvSpPr txBox="1"/>
          <p:nvPr>
            <p:ph idx="3" type="body"/>
          </p:nvPr>
        </p:nvSpPr>
        <p:spPr>
          <a:xfrm>
            <a:off x="614725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86" name="Google Shape;1186;p163"/>
          <p:cNvSpPr txBox="1"/>
          <p:nvPr>
            <p:ph idx="4" type="body"/>
          </p:nvPr>
        </p:nvSpPr>
        <p:spPr>
          <a:xfrm>
            <a:off x="614725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87" name="Google Shape;1187;p163"/>
          <p:cNvSpPr txBox="1"/>
          <p:nvPr>
            <p:ph idx="5" type="body"/>
          </p:nvPr>
        </p:nvSpPr>
        <p:spPr>
          <a:xfrm>
            <a:off x="614725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88" name="Google Shape;1188;p163"/>
          <p:cNvSpPr txBox="1"/>
          <p:nvPr>
            <p:ph idx="6" type="body"/>
          </p:nvPr>
        </p:nvSpPr>
        <p:spPr>
          <a:xfrm>
            <a:off x="614725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89" name="Google Shape;1189;p163"/>
          <p:cNvSpPr txBox="1"/>
          <p:nvPr>
            <p:ph idx="7" type="body"/>
          </p:nvPr>
        </p:nvSpPr>
        <p:spPr>
          <a:xfrm>
            <a:off x="3404700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190" name="Google Shape;1190;p163"/>
          <p:cNvSpPr txBox="1"/>
          <p:nvPr>
            <p:ph idx="8" type="body"/>
          </p:nvPr>
        </p:nvSpPr>
        <p:spPr>
          <a:xfrm>
            <a:off x="3404700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91" name="Google Shape;1191;p163"/>
          <p:cNvSpPr txBox="1"/>
          <p:nvPr>
            <p:ph idx="9" type="body"/>
          </p:nvPr>
        </p:nvSpPr>
        <p:spPr>
          <a:xfrm>
            <a:off x="3404700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92" name="Google Shape;1192;p163"/>
          <p:cNvSpPr txBox="1"/>
          <p:nvPr>
            <p:ph idx="13" type="body"/>
          </p:nvPr>
        </p:nvSpPr>
        <p:spPr>
          <a:xfrm>
            <a:off x="3404700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93" name="Google Shape;1193;p163"/>
          <p:cNvSpPr txBox="1"/>
          <p:nvPr>
            <p:ph idx="14" type="body"/>
          </p:nvPr>
        </p:nvSpPr>
        <p:spPr>
          <a:xfrm>
            <a:off x="3404700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94" name="Google Shape;1194;p163"/>
          <p:cNvSpPr txBox="1"/>
          <p:nvPr>
            <p:ph idx="15" type="body"/>
          </p:nvPr>
        </p:nvSpPr>
        <p:spPr>
          <a:xfrm>
            <a:off x="3404700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95" name="Google Shape;1195;p163"/>
          <p:cNvSpPr txBox="1"/>
          <p:nvPr>
            <p:ph idx="16" type="body"/>
          </p:nvPr>
        </p:nvSpPr>
        <p:spPr>
          <a:xfrm>
            <a:off x="6141950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196" name="Google Shape;1196;p163"/>
          <p:cNvSpPr txBox="1"/>
          <p:nvPr>
            <p:ph idx="17" type="body"/>
          </p:nvPr>
        </p:nvSpPr>
        <p:spPr>
          <a:xfrm>
            <a:off x="6141950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97" name="Google Shape;1197;p163"/>
          <p:cNvSpPr txBox="1"/>
          <p:nvPr>
            <p:ph idx="18" type="body"/>
          </p:nvPr>
        </p:nvSpPr>
        <p:spPr>
          <a:xfrm>
            <a:off x="6141950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98" name="Google Shape;1198;p163"/>
          <p:cNvSpPr txBox="1"/>
          <p:nvPr>
            <p:ph idx="19" type="body"/>
          </p:nvPr>
        </p:nvSpPr>
        <p:spPr>
          <a:xfrm>
            <a:off x="6141950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99" name="Google Shape;1199;p163"/>
          <p:cNvSpPr txBox="1"/>
          <p:nvPr>
            <p:ph idx="20" type="body"/>
          </p:nvPr>
        </p:nvSpPr>
        <p:spPr>
          <a:xfrm>
            <a:off x="6141950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200" name="Google Shape;1200;p163"/>
          <p:cNvSpPr txBox="1"/>
          <p:nvPr>
            <p:ph idx="21" type="body"/>
          </p:nvPr>
        </p:nvSpPr>
        <p:spPr>
          <a:xfrm>
            <a:off x="6141950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5">
  <p:cSld name="CUSTOM_5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Google Shape;1202;p1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164"/>
          <p:cNvSpPr/>
          <p:nvPr/>
        </p:nvSpPr>
        <p:spPr>
          <a:xfrm>
            <a:off x="5726760" y="964384"/>
            <a:ext cx="1700100" cy="1700100"/>
          </a:xfrm>
          <a:prstGeom prst="ellipse">
            <a:avLst/>
          </a:prstGeom>
          <a:solidFill>
            <a:srgbClr val="FFA06B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04" name="Google Shape;1204;p164"/>
          <p:cNvSpPr/>
          <p:nvPr/>
        </p:nvSpPr>
        <p:spPr>
          <a:xfrm>
            <a:off x="5834238" y="1071863"/>
            <a:ext cx="1485300" cy="14853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05" name="Google Shape;1205;p164"/>
          <p:cNvSpPr/>
          <p:nvPr/>
        </p:nvSpPr>
        <p:spPr>
          <a:xfrm>
            <a:off x="3711845" y="964828"/>
            <a:ext cx="1699200" cy="1699200"/>
          </a:xfrm>
          <a:prstGeom prst="roundRect">
            <a:avLst>
              <a:gd fmla="val 15000" name="adj"/>
            </a:avLst>
          </a:prstGeom>
          <a:solidFill>
            <a:srgbClr val="6564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06" name="Google Shape;1206;p164"/>
          <p:cNvSpPr/>
          <p:nvPr/>
        </p:nvSpPr>
        <p:spPr>
          <a:xfrm>
            <a:off x="1705121" y="964828"/>
            <a:ext cx="1699200" cy="1699200"/>
          </a:xfrm>
          <a:prstGeom prst="roundRect">
            <a:avLst>
              <a:gd fmla="val 15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07" name="Google Shape;1207;p164"/>
          <p:cNvSpPr/>
          <p:nvPr/>
        </p:nvSpPr>
        <p:spPr>
          <a:xfrm>
            <a:off x="3732387" y="981053"/>
            <a:ext cx="1666800" cy="1666800"/>
          </a:xfrm>
          <a:prstGeom prst="ellipse">
            <a:avLst/>
          </a:prstGeom>
          <a:solidFill>
            <a:srgbClr val="F3F3F3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08" name="Google Shape;1208;p164"/>
          <p:cNvSpPr/>
          <p:nvPr/>
        </p:nvSpPr>
        <p:spPr>
          <a:xfrm>
            <a:off x="1721345" y="981053"/>
            <a:ext cx="1666800" cy="1666800"/>
          </a:xfrm>
          <a:prstGeom prst="ellipse">
            <a:avLst/>
          </a:prstGeom>
          <a:solidFill>
            <a:srgbClr val="FFD66B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09" name="Google Shape;1209;p164"/>
          <p:cNvSpPr txBox="1"/>
          <p:nvPr>
            <p:ph type="title"/>
          </p:nvPr>
        </p:nvSpPr>
        <p:spPr>
          <a:xfrm>
            <a:off x="2000175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210" name="Google Shape;1210;p164"/>
          <p:cNvSpPr txBox="1"/>
          <p:nvPr>
            <p:ph idx="2" type="title"/>
          </p:nvPr>
        </p:nvSpPr>
        <p:spPr>
          <a:xfrm>
            <a:off x="4064738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211" name="Google Shape;1211;p164"/>
          <p:cNvSpPr txBox="1"/>
          <p:nvPr>
            <p:ph idx="3" type="title"/>
          </p:nvPr>
        </p:nvSpPr>
        <p:spPr>
          <a:xfrm>
            <a:off x="6013613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212" name="Google Shape;1212;p164"/>
          <p:cNvSpPr txBox="1"/>
          <p:nvPr>
            <p:ph idx="4" type="title"/>
          </p:nvPr>
        </p:nvSpPr>
        <p:spPr>
          <a:xfrm>
            <a:off x="796125" y="3479675"/>
            <a:ext cx="30414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cxnSp>
        <p:nvCxnSpPr>
          <p:cNvPr id="1213" name="Google Shape;1213;p164"/>
          <p:cNvCxnSpPr/>
          <p:nvPr/>
        </p:nvCxnSpPr>
        <p:spPr>
          <a:xfrm>
            <a:off x="4132700" y="3238175"/>
            <a:ext cx="0" cy="1323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4" name="Google Shape;1214;p164"/>
          <p:cNvSpPr txBox="1"/>
          <p:nvPr>
            <p:ph idx="1" type="body"/>
          </p:nvPr>
        </p:nvSpPr>
        <p:spPr>
          <a:xfrm>
            <a:off x="4517350" y="3238175"/>
            <a:ext cx="38643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9">
  <p:cSld name="CUSTOM_1_3">
    <p:bg>
      <p:bgPr>
        <a:solidFill>
          <a:schemeClr val="dk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 txBox="1"/>
          <p:nvPr>
            <p:ph type="title"/>
          </p:nvPr>
        </p:nvSpPr>
        <p:spPr>
          <a:xfrm>
            <a:off x="691575" y="950900"/>
            <a:ext cx="46941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46" name="Google Shape;146;p17"/>
          <p:cNvSpPr/>
          <p:nvPr/>
        </p:nvSpPr>
        <p:spPr>
          <a:xfrm>
            <a:off x="0" y="2602000"/>
            <a:ext cx="2286000" cy="254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7"/>
          <p:cNvSpPr/>
          <p:nvPr/>
        </p:nvSpPr>
        <p:spPr>
          <a:xfrm>
            <a:off x="2286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7"/>
          <p:cNvSpPr/>
          <p:nvPr/>
        </p:nvSpPr>
        <p:spPr>
          <a:xfrm>
            <a:off x="4572102" y="2602000"/>
            <a:ext cx="2286000" cy="254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7"/>
          <p:cNvSpPr/>
          <p:nvPr/>
        </p:nvSpPr>
        <p:spPr>
          <a:xfrm>
            <a:off x="6858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7"/>
          <p:cNvSpPr txBox="1"/>
          <p:nvPr>
            <p:ph idx="1" type="subTitle"/>
          </p:nvPr>
        </p:nvSpPr>
        <p:spPr>
          <a:xfrm>
            <a:off x="29392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7"/>
          <p:cNvSpPr txBox="1"/>
          <p:nvPr>
            <p:ph idx="2" type="subTitle"/>
          </p:nvPr>
        </p:nvSpPr>
        <p:spPr>
          <a:xfrm>
            <a:off x="257607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2" name="Google Shape;152;p17"/>
          <p:cNvSpPr txBox="1"/>
          <p:nvPr>
            <p:ph idx="3" type="subTitle"/>
          </p:nvPr>
        </p:nvSpPr>
        <p:spPr>
          <a:xfrm>
            <a:off x="4950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17"/>
          <p:cNvSpPr txBox="1"/>
          <p:nvPr>
            <p:ph idx="4" type="subTitle"/>
          </p:nvPr>
        </p:nvSpPr>
        <p:spPr>
          <a:xfrm>
            <a:off x="7236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54" name="Google Shape;15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6">
  <p:cSld name="CUSTOM_1">
    <p:bg>
      <p:bgPr>
        <a:solidFill>
          <a:schemeClr val="dk1"/>
        </a:solidFill>
      </p:bgPr>
    </p:bg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6" name="Google Shape;1216;p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217" name="Google Shape;1217;p165"/>
          <p:cNvSpPr/>
          <p:nvPr/>
        </p:nvSpPr>
        <p:spPr>
          <a:xfrm>
            <a:off x="3824257" y="2119313"/>
            <a:ext cx="904800" cy="904800"/>
          </a:xfrm>
          <a:prstGeom prst="ellipse">
            <a:avLst/>
          </a:prstGeom>
          <a:solidFill>
            <a:srgbClr val="FFD6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18" name="Google Shape;1218;p165"/>
          <p:cNvSpPr/>
          <p:nvPr/>
        </p:nvSpPr>
        <p:spPr>
          <a:xfrm>
            <a:off x="3872307" y="3699822"/>
            <a:ext cx="808800" cy="808800"/>
          </a:xfrm>
          <a:prstGeom prst="ellipse">
            <a:avLst/>
          </a:prstGeom>
          <a:solidFill>
            <a:srgbClr val="FFA0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19" name="Google Shape;1219;p165"/>
          <p:cNvSpPr/>
          <p:nvPr/>
        </p:nvSpPr>
        <p:spPr>
          <a:xfrm>
            <a:off x="3872307" y="634902"/>
            <a:ext cx="808800" cy="8088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20" name="Google Shape;1220;p165"/>
          <p:cNvSpPr/>
          <p:nvPr>
            <p:ph idx="2" type="pic"/>
          </p:nvPr>
        </p:nvSpPr>
        <p:spPr>
          <a:xfrm>
            <a:off x="0" y="-25"/>
            <a:ext cx="3524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221" name="Google Shape;1221;p165"/>
          <p:cNvSpPr txBox="1"/>
          <p:nvPr>
            <p:ph idx="1" type="body"/>
          </p:nvPr>
        </p:nvSpPr>
        <p:spPr>
          <a:xfrm>
            <a:off x="4982475" y="66195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222" name="Google Shape;1222;p165"/>
          <p:cNvSpPr txBox="1"/>
          <p:nvPr>
            <p:ph idx="3" type="body"/>
          </p:nvPr>
        </p:nvSpPr>
        <p:spPr>
          <a:xfrm>
            <a:off x="4982475" y="2164775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223" name="Google Shape;1223;p165"/>
          <p:cNvSpPr txBox="1"/>
          <p:nvPr>
            <p:ph idx="4" type="body"/>
          </p:nvPr>
        </p:nvSpPr>
        <p:spPr>
          <a:xfrm>
            <a:off x="4982475" y="366760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7">
  <p:cSld name="CUSTOM_1_4">
    <p:bg>
      <p:bgPr>
        <a:solidFill>
          <a:schemeClr val="dk1"/>
        </a:solidFill>
      </p:bgPr>
    </p:bg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166"/>
          <p:cNvSpPr/>
          <p:nvPr/>
        </p:nvSpPr>
        <p:spPr>
          <a:xfrm>
            <a:off x="3081750" y="1081475"/>
            <a:ext cx="2980500" cy="2980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6" name="Google Shape;1226;p1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p166"/>
          <p:cNvSpPr/>
          <p:nvPr/>
        </p:nvSpPr>
        <p:spPr>
          <a:xfrm>
            <a:off x="3081713" y="1081463"/>
            <a:ext cx="2980500" cy="29805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28" name="Google Shape;1228;p166"/>
          <p:cNvSpPr txBox="1"/>
          <p:nvPr>
            <p:ph type="title"/>
          </p:nvPr>
        </p:nvSpPr>
        <p:spPr>
          <a:xfrm>
            <a:off x="3605850" y="1990350"/>
            <a:ext cx="1932300" cy="11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229" name="Google Shape;1229;p166"/>
          <p:cNvSpPr txBox="1"/>
          <p:nvPr>
            <p:ph idx="1" type="body"/>
          </p:nvPr>
        </p:nvSpPr>
        <p:spPr>
          <a:xfrm>
            <a:off x="304125" y="1565425"/>
            <a:ext cx="25674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230" name="Google Shape;1230;p166"/>
          <p:cNvSpPr txBox="1"/>
          <p:nvPr>
            <p:ph idx="2" type="body"/>
          </p:nvPr>
        </p:nvSpPr>
        <p:spPr>
          <a:xfrm>
            <a:off x="6272475" y="1565425"/>
            <a:ext cx="25674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Image slide">
  <p:cSld name="CUSTOM_1_4_1">
    <p:bg>
      <p:bgPr>
        <a:solidFill>
          <a:schemeClr val="dk1"/>
        </a:solidFill>
      </p:bgPr>
    </p:bg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2" name="Google Shape;1232;p1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Google Shape;1233;p167"/>
          <p:cNvSpPr/>
          <p:nvPr>
            <p:ph idx="2" type="pic"/>
          </p:nvPr>
        </p:nvSpPr>
        <p:spPr>
          <a:xfrm>
            <a:off x="0" y="44725"/>
            <a:ext cx="91440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234" name="Google Shape;1234;p167"/>
          <p:cNvSpPr txBox="1"/>
          <p:nvPr>
            <p:ph type="title"/>
          </p:nvPr>
        </p:nvSpPr>
        <p:spPr>
          <a:xfrm>
            <a:off x="474100" y="3452850"/>
            <a:ext cx="8319000" cy="13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9">
  <p:cSld name="CUSTOM_1_3">
    <p:bg>
      <p:bgPr>
        <a:solidFill>
          <a:schemeClr val="dk1"/>
        </a:solidFill>
      </p:bgPr>
    </p:bg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168"/>
          <p:cNvSpPr txBox="1"/>
          <p:nvPr>
            <p:ph type="title"/>
          </p:nvPr>
        </p:nvSpPr>
        <p:spPr>
          <a:xfrm>
            <a:off x="691575" y="950900"/>
            <a:ext cx="46941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237" name="Google Shape;1237;p168"/>
          <p:cNvSpPr/>
          <p:nvPr/>
        </p:nvSpPr>
        <p:spPr>
          <a:xfrm>
            <a:off x="0" y="2602000"/>
            <a:ext cx="2286000" cy="254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168"/>
          <p:cNvSpPr/>
          <p:nvPr/>
        </p:nvSpPr>
        <p:spPr>
          <a:xfrm>
            <a:off x="2286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168"/>
          <p:cNvSpPr/>
          <p:nvPr/>
        </p:nvSpPr>
        <p:spPr>
          <a:xfrm>
            <a:off x="4572102" y="2602000"/>
            <a:ext cx="2286000" cy="254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168"/>
          <p:cNvSpPr/>
          <p:nvPr/>
        </p:nvSpPr>
        <p:spPr>
          <a:xfrm>
            <a:off x="6858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168"/>
          <p:cNvSpPr txBox="1"/>
          <p:nvPr>
            <p:ph idx="1" type="subTitle"/>
          </p:nvPr>
        </p:nvSpPr>
        <p:spPr>
          <a:xfrm>
            <a:off x="29392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2" name="Google Shape;1242;p168"/>
          <p:cNvSpPr txBox="1"/>
          <p:nvPr>
            <p:ph idx="2" type="subTitle"/>
          </p:nvPr>
        </p:nvSpPr>
        <p:spPr>
          <a:xfrm>
            <a:off x="257607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43" name="Google Shape;1243;p168"/>
          <p:cNvSpPr txBox="1"/>
          <p:nvPr>
            <p:ph idx="3" type="subTitle"/>
          </p:nvPr>
        </p:nvSpPr>
        <p:spPr>
          <a:xfrm>
            <a:off x="4950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4" name="Google Shape;1244;p168"/>
          <p:cNvSpPr txBox="1"/>
          <p:nvPr>
            <p:ph idx="4" type="subTitle"/>
          </p:nvPr>
        </p:nvSpPr>
        <p:spPr>
          <a:xfrm>
            <a:off x="7236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245" name="Google Shape;1245;p1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0">
  <p:cSld name="CUSTOM_1_2">
    <p:bg>
      <p:bgPr>
        <a:solidFill>
          <a:schemeClr val="dk1"/>
        </a:solidFill>
      </p:bgPr>
    </p:bg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69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1248" name="Google Shape;1248;p169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rgbClr val="FFD66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49" name="Google Shape;1249;p1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8">
  <p:cSld name="CUSTOM_1_1">
    <p:bg>
      <p:bgPr>
        <a:solidFill>
          <a:schemeClr val="accent1"/>
        </a:solidFill>
      </p:bgPr>
    </p:bg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1" name="Google Shape;1251;p1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2" name="Google Shape;1252;p170"/>
          <p:cNvCxnSpPr/>
          <p:nvPr/>
        </p:nvCxnSpPr>
        <p:spPr>
          <a:xfrm>
            <a:off x="476250" y="1474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53" name="Google Shape;1253;p170"/>
          <p:cNvSpPr txBox="1"/>
          <p:nvPr>
            <p:ph type="title"/>
          </p:nvPr>
        </p:nvSpPr>
        <p:spPr>
          <a:xfrm>
            <a:off x="476250" y="344675"/>
            <a:ext cx="36819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descr="Image" id="1254" name="Google Shape;1254;p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2517" y="1011575"/>
            <a:ext cx="3469304" cy="3120349"/>
          </a:xfrm>
          <a:prstGeom prst="rect">
            <a:avLst/>
          </a:prstGeom>
          <a:noFill/>
          <a:ln>
            <a:noFill/>
          </a:ln>
        </p:spPr>
      </p:pic>
      <p:sp>
        <p:nvSpPr>
          <p:cNvPr id="1255" name="Google Shape;1255;p170"/>
          <p:cNvSpPr txBox="1"/>
          <p:nvPr>
            <p:ph idx="1" type="body"/>
          </p:nvPr>
        </p:nvSpPr>
        <p:spPr>
          <a:xfrm>
            <a:off x="475450" y="1867225"/>
            <a:ext cx="3469200" cy="27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256" name="Google Shape;1256;p170"/>
          <p:cNvSpPr/>
          <p:nvPr>
            <p:ph idx="2" type="pic"/>
          </p:nvPr>
        </p:nvSpPr>
        <p:spPr>
          <a:xfrm>
            <a:off x="4964675" y="1106500"/>
            <a:ext cx="3285000" cy="1841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1">
  <p:cSld name="CUSTOM_1_1_1">
    <p:bg>
      <p:bgPr>
        <a:solidFill>
          <a:srgbClr val="FFFFFF"/>
        </a:solidFill>
      </p:bgPr>
    </p:bg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8" name="Google Shape;1258;p1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9" name="Google Shape;1259;p171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0" name="Google Shape;1260;p171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">
  <p:cSld name="CUSTOM_2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72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1263" name="Google Shape;1263;p1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4" name="Google Shape;1264;p172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1265" name="Google Shape;1265;p172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66" name="Google Shape;1266;p172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2">
  <p:cSld name="CUSTOM_2_3"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173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AB84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B84C8"/>
              </a:solidFill>
            </a:endParaRPr>
          </a:p>
        </p:txBody>
      </p:sp>
      <p:pic>
        <p:nvPicPr>
          <p:cNvPr id="1269" name="Google Shape;1269;p1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0" name="Google Shape;1270;p173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1271" name="Google Shape;1271;p173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72" name="Google Shape;1272;p173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2">
  <p:cSld name="CUSTOM_2_3_1">
    <p:bg>
      <p:bgPr>
        <a:solidFill>
          <a:srgbClr val="000000"/>
        </a:solidFill>
      </p:bgPr>
    </p:bg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74"/>
          <p:cNvSpPr/>
          <p:nvPr/>
        </p:nvSpPr>
        <p:spPr>
          <a:xfrm>
            <a:off x="3056975" y="0"/>
            <a:ext cx="31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1275" name="Google Shape;1275;p174"/>
          <p:cNvSpPr txBox="1"/>
          <p:nvPr/>
        </p:nvSpPr>
        <p:spPr>
          <a:xfrm>
            <a:off x="434800" y="96817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76" name="Google Shape;1276;p174"/>
          <p:cNvSpPr txBox="1"/>
          <p:nvPr/>
        </p:nvSpPr>
        <p:spPr>
          <a:xfrm>
            <a:off x="475150" y="2371650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77" name="Google Shape;1277;p174"/>
          <p:cNvSpPr txBox="1"/>
          <p:nvPr/>
        </p:nvSpPr>
        <p:spPr>
          <a:xfrm>
            <a:off x="537900" y="375222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78" name="Google Shape;1278;p174"/>
          <p:cNvSpPr txBox="1"/>
          <p:nvPr/>
        </p:nvSpPr>
        <p:spPr>
          <a:xfrm>
            <a:off x="6553200" y="96817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79" name="Google Shape;1279;p174"/>
          <p:cNvSpPr txBox="1"/>
          <p:nvPr/>
        </p:nvSpPr>
        <p:spPr>
          <a:xfrm>
            <a:off x="6584575" y="233082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80" name="Google Shape;1280;p174"/>
          <p:cNvSpPr txBox="1"/>
          <p:nvPr/>
        </p:nvSpPr>
        <p:spPr>
          <a:xfrm>
            <a:off x="6660775" y="3796550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281" name="Google Shape;1281;p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0">
  <p:cSld name="CUSTOM_1_2">
    <p:bg>
      <p:bgPr>
        <a:solidFill>
          <a:schemeClr val="dk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rgbClr val="FFD66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8" name="Google Shape;15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4">
  <p:cSld name="CUSTOM_2_2">
    <p:bg>
      <p:bgPr>
        <a:solidFill>
          <a:schemeClr val="dk1"/>
        </a:solidFill>
      </p:bgPr>
    </p:bg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5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1284" name="Google Shape;1284;p175"/>
          <p:cNvSpPr txBox="1"/>
          <p:nvPr>
            <p:ph type="title"/>
          </p:nvPr>
        </p:nvSpPr>
        <p:spPr>
          <a:xfrm>
            <a:off x="615075" y="1071951"/>
            <a:ext cx="31020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285" name="Google Shape;1285;p175"/>
          <p:cNvSpPr txBox="1"/>
          <p:nvPr>
            <p:ph idx="2" type="title"/>
          </p:nvPr>
        </p:nvSpPr>
        <p:spPr>
          <a:xfrm>
            <a:off x="544625" y="570550"/>
            <a:ext cx="24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"/>
              <a:buNone/>
              <a:defRPr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6" name="Google Shape;1286;p175"/>
          <p:cNvSpPr txBox="1"/>
          <p:nvPr>
            <p:ph idx="3" type="title"/>
          </p:nvPr>
        </p:nvSpPr>
        <p:spPr>
          <a:xfrm>
            <a:off x="5323125" y="1224351"/>
            <a:ext cx="31020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287" name="Google Shape;1287;p175"/>
          <p:cNvSpPr txBox="1"/>
          <p:nvPr>
            <p:ph idx="4" type="title"/>
          </p:nvPr>
        </p:nvSpPr>
        <p:spPr>
          <a:xfrm>
            <a:off x="5252675" y="722950"/>
            <a:ext cx="24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"/>
              <a:buNone/>
              <a:defRPr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288" name="Google Shape;1288;p1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5">
  <p:cSld name="CUSTOM_2_1"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76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1291" name="Google Shape;1291;p1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p176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1293" name="Google Shape;1293;p176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94" name="Google Shape;1294;p176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295" name="Google Shape;1295;p176"/>
          <p:cNvSpPr txBox="1"/>
          <p:nvPr>
            <p:ph idx="2" type="title"/>
          </p:nvPr>
        </p:nvSpPr>
        <p:spPr>
          <a:xfrm>
            <a:off x="636438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1296" name="Google Shape;1296;p176"/>
          <p:cNvCxnSpPr/>
          <p:nvPr/>
        </p:nvCxnSpPr>
        <p:spPr>
          <a:xfrm>
            <a:off x="636438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97" name="Google Shape;1297;p176"/>
          <p:cNvSpPr txBox="1"/>
          <p:nvPr>
            <p:ph idx="3" type="body"/>
          </p:nvPr>
        </p:nvSpPr>
        <p:spPr>
          <a:xfrm>
            <a:off x="636463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">
  <p:cSld name="CUSTOM_2_1_1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177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300" name="Google Shape;1300;p1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177"/>
          <p:cNvSpPr/>
          <p:nvPr>
            <p:ph idx="2" type="pic"/>
          </p:nvPr>
        </p:nvSpPr>
        <p:spPr>
          <a:xfrm>
            <a:off x="3653875" y="579750"/>
            <a:ext cx="2053200" cy="39840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2" name="Google Shape;1302;p177"/>
          <p:cNvSpPr txBox="1"/>
          <p:nvPr>
            <p:ph idx="1" type="body"/>
          </p:nvPr>
        </p:nvSpPr>
        <p:spPr>
          <a:xfrm>
            <a:off x="3846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303" name="Google Shape;1303;p177"/>
          <p:cNvSpPr txBox="1"/>
          <p:nvPr>
            <p:ph idx="3" type="body"/>
          </p:nvPr>
        </p:nvSpPr>
        <p:spPr>
          <a:xfrm>
            <a:off x="62437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304" name="Google Shape;1304;p177"/>
          <p:cNvSpPr txBox="1"/>
          <p:nvPr>
            <p:ph type="title"/>
          </p:nvPr>
        </p:nvSpPr>
        <p:spPr>
          <a:xfrm>
            <a:off x="3846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305" name="Google Shape;1305;p177"/>
          <p:cNvSpPr txBox="1"/>
          <p:nvPr>
            <p:ph idx="4" type="title"/>
          </p:nvPr>
        </p:nvSpPr>
        <p:spPr>
          <a:xfrm>
            <a:off x="62437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cxnSp>
        <p:nvCxnSpPr>
          <p:cNvPr id="1306" name="Google Shape;1306;p177"/>
          <p:cNvCxnSpPr/>
          <p:nvPr/>
        </p:nvCxnSpPr>
        <p:spPr>
          <a:xfrm>
            <a:off x="5945645" y="4136321"/>
            <a:ext cx="509100" cy="0"/>
          </a:xfrm>
          <a:prstGeom prst="straightConnector1">
            <a:avLst/>
          </a:prstGeom>
          <a:noFill/>
          <a:ln cap="flat" cmpd="sng" w="38100">
            <a:solidFill>
              <a:srgbClr val="121212"/>
            </a:solidFill>
            <a:prstDash val="solid"/>
            <a:miter lim="400000"/>
            <a:headEnd len="sm" w="sm" type="none"/>
            <a:tailEnd len="sm" w="sm" type="oval"/>
          </a:ln>
        </p:spPr>
      </p:cxnSp>
      <p:cxnSp>
        <p:nvCxnSpPr>
          <p:cNvPr id="1307" name="Google Shape;1307;p177"/>
          <p:cNvCxnSpPr/>
          <p:nvPr/>
        </p:nvCxnSpPr>
        <p:spPr>
          <a:xfrm>
            <a:off x="2881630" y="2744780"/>
            <a:ext cx="509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400000"/>
            <a:headEnd len="sm" w="sm" type="oval"/>
            <a:tailEnd len="sm" w="sm" type="none"/>
          </a:ln>
        </p:spPr>
      </p:cxn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 02">
  <p:cSld name="CUSTOM_2_1_1_1">
    <p:bg>
      <p:bgPr>
        <a:solidFill>
          <a:schemeClr val="dk1"/>
        </a:solidFill>
      </p:bgPr>
    </p:bg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178"/>
          <p:cNvSpPr/>
          <p:nvPr/>
        </p:nvSpPr>
        <p:spPr>
          <a:xfrm>
            <a:off x="2769600" y="-31350"/>
            <a:ext cx="3604800" cy="520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0" name="Google Shape;1310;p1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1" name="Google Shape;1311;p178"/>
          <p:cNvSpPr/>
          <p:nvPr>
            <p:ph idx="2" type="pic"/>
          </p:nvPr>
        </p:nvSpPr>
        <p:spPr>
          <a:xfrm>
            <a:off x="3545400" y="579750"/>
            <a:ext cx="2053200" cy="39840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2" name="Google Shape;1312;p178"/>
          <p:cNvSpPr txBox="1"/>
          <p:nvPr>
            <p:ph idx="1" type="body"/>
          </p:nvPr>
        </p:nvSpPr>
        <p:spPr>
          <a:xfrm>
            <a:off x="3846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313" name="Google Shape;1313;p178"/>
          <p:cNvSpPr txBox="1"/>
          <p:nvPr>
            <p:ph idx="3" type="body"/>
          </p:nvPr>
        </p:nvSpPr>
        <p:spPr>
          <a:xfrm>
            <a:off x="6512125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314" name="Google Shape;1314;p178"/>
          <p:cNvSpPr txBox="1"/>
          <p:nvPr>
            <p:ph type="title"/>
          </p:nvPr>
        </p:nvSpPr>
        <p:spPr>
          <a:xfrm>
            <a:off x="3846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315" name="Google Shape;1315;p178"/>
          <p:cNvSpPr txBox="1"/>
          <p:nvPr>
            <p:ph idx="4" type="title"/>
          </p:nvPr>
        </p:nvSpPr>
        <p:spPr>
          <a:xfrm>
            <a:off x="6512125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 3">
  <p:cSld name="CUSTOM_4"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7" name="Google Shape;1317;p1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8" name="Google Shape;1318;p179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19" name="Google Shape;1319;p179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320" name="Google Shape;1320;p179"/>
          <p:cNvSpPr/>
          <p:nvPr>
            <p:ph idx="2" type="pic"/>
          </p:nvPr>
        </p:nvSpPr>
        <p:spPr>
          <a:xfrm>
            <a:off x="456200" y="1529625"/>
            <a:ext cx="7970100" cy="1806900"/>
          </a:xfrm>
          <a:prstGeom prst="roundRect">
            <a:avLst>
              <a:gd fmla="val 9206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1" name="Google Shape;1321;p179"/>
          <p:cNvSpPr/>
          <p:nvPr/>
        </p:nvSpPr>
        <p:spPr>
          <a:xfrm>
            <a:off x="0" y="3193300"/>
            <a:ext cx="9144000" cy="1950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3">
    <p:bg>
      <p:bgPr>
        <a:solidFill>
          <a:schemeClr val="accent4"/>
        </a:solidFill>
      </p:bgPr>
    </p:bg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3" name="Google Shape;1323;p180"/>
          <p:cNvCxnSpPr/>
          <p:nvPr/>
        </p:nvCxnSpPr>
        <p:spPr>
          <a:xfrm>
            <a:off x="989800" y="1013400"/>
            <a:ext cx="0" cy="1673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4" name="Google Shape;1324;p180"/>
          <p:cNvSpPr txBox="1"/>
          <p:nvPr>
            <p:ph type="title"/>
          </p:nvPr>
        </p:nvSpPr>
        <p:spPr>
          <a:xfrm>
            <a:off x="1166575" y="1025175"/>
            <a:ext cx="6858000" cy="1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Outfit"/>
              <a:buNone/>
              <a:defRPr b="1" sz="35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325" name="Google Shape;1325;p1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Us">
  <p:cSld name="CUSTOM_3_2">
    <p:bg>
      <p:bgPr>
        <a:solidFill>
          <a:schemeClr val="accent4"/>
        </a:solidFill>
      </p:bgPr>
    </p:bg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181"/>
          <p:cNvCxnSpPr/>
          <p:nvPr/>
        </p:nvCxnSpPr>
        <p:spPr>
          <a:xfrm>
            <a:off x="998450" y="1535400"/>
            <a:ext cx="0" cy="2072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28" name="Google Shape;1328;p1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9" name="Google Shape;1329;p181"/>
          <p:cNvSpPr txBox="1"/>
          <p:nvPr/>
        </p:nvSpPr>
        <p:spPr>
          <a:xfrm>
            <a:off x="1288050" y="1714950"/>
            <a:ext cx="497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Outfit"/>
                <a:ea typeface="Outfit"/>
                <a:cs typeface="Outfit"/>
                <a:sym typeface="Outfit"/>
              </a:rPr>
              <a:t>Let’s Talk</a:t>
            </a:r>
            <a:endParaRPr b="1" sz="32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30" name="Google Shape;1330;p181"/>
          <p:cNvSpPr txBox="1"/>
          <p:nvPr/>
        </p:nvSpPr>
        <p:spPr>
          <a:xfrm>
            <a:off x="1288050" y="2380583"/>
            <a:ext cx="31725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utfit"/>
                <a:ea typeface="Outfit"/>
                <a:cs typeface="Outfit"/>
                <a:sym typeface="Outfit"/>
              </a:rPr>
              <a:t>info@cdpi.dev</a:t>
            </a:r>
            <a:endParaRPr sz="18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31" name="Google Shape;1331;p181"/>
          <p:cNvSpPr txBox="1"/>
          <p:nvPr>
            <p:ph idx="1" type="body"/>
          </p:nvPr>
        </p:nvSpPr>
        <p:spPr>
          <a:xfrm>
            <a:off x="1339900" y="2942475"/>
            <a:ext cx="35790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03">
  <p:cSld name="CUSTOM_3_1">
    <p:bg>
      <p:bgPr>
        <a:solidFill>
          <a:schemeClr val="accent1"/>
        </a:solidFill>
      </p:bgPr>
    </p:bg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3" name="Google Shape;1333;p1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4" name="Google Shape;1334;p182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35" name="Google Shape;1335;p182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pointers">
  <p:cSld name="CUSTOM_3_1_3">
    <p:bg>
      <p:bgPr>
        <a:solidFill>
          <a:schemeClr val="accent1"/>
        </a:solidFill>
      </p:bgPr>
    </p:bg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7" name="Google Shape;1337;p1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8" name="Google Shape;1338;p183"/>
          <p:cNvSpPr txBox="1"/>
          <p:nvPr>
            <p:ph type="title"/>
          </p:nvPr>
        </p:nvSpPr>
        <p:spPr>
          <a:xfrm>
            <a:off x="476250" y="1230250"/>
            <a:ext cx="2287800" cy="19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339" name="Google Shape;1339;p183"/>
          <p:cNvSpPr txBox="1"/>
          <p:nvPr>
            <p:ph idx="1" type="subTitle"/>
          </p:nvPr>
        </p:nvSpPr>
        <p:spPr>
          <a:xfrm>
            <a:off x="3282900" y="75142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340" name="Google Shape;1340;p183"/>
          <p:cNvSpPr txBox="1"/>
          <p:nvPr>
            <p:ph idx="2" type="subTitle"/>
          </p:nvPr>
        </p:nvSpPr>
        <p:spPr>
          <a:xfrm>
            <a:off x="3282900" y="288037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341" name="Google Shape;1341;p183"/>
          <p:cNvSpPr txBox="1"/>
          <p:nvPr>
            <p:ph idx="3" type="subTitle"/>
          </p:nvPr>
        </p:nvSpPr>
        <p:spPr>
          <a:xfrm>
            <a:off x="6485175" y="75142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342" name="Google Shape;1342;p183"/>
          <p:cNvSpPr txBox="1"/>
          <p:nvPr>
            <p:ph idx="4" type="subTitle"/>
          </p:nvPr>
        </p:nvSpPr>
        <p:spPr>
          <a:xfrm>
            <a:off x="6485175" y="288037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343" name="Google Shape;1343;p183"/>
          <p:cNvSpPr txBox="1"/>
          <p:nvPr>
            <p:ph idx="5" type="body"/>
          </p:nvPr>
        </p:nvSpPr>
        <p:spPr>
          <a:xfrm>
            <a:off x="3282900" y="1449150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344" name="Google Shape;1344;p183"/>
          <p:cNvSpPr txBox="1"/>
          <p:nvPr>
            <p:ph idx="6" type="body"/>
          </p:nvPr>
        </p:nvSpPr>
        <p:spPr>
          <a:xfrm>
            <a:off x="3282900" y="3569175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345" name="Google Shape;1345;p183"/>
          <p:cNvSpPr txBox="1"/>
          <p:nvPr>
            <p:ph idx="7" type="body"/>
          </p:nvPr>
        </p:nvSpPr>
        <p:spPr>
          <a:xfrm>
            <a:off x="6485175" y="1449150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346" name="Google Shape;1346;p183"/>
          <p:cNvSpPr txBox="1"/>
          <p:nvPr>
            <p:ph idx="8" type="body"/>
          </p:nvPr>
        </p:nvSpPr>
        <p:spPr>
          <a:xfrm>
            <a:off x="6485175" y="3569175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 1 2">
  <p:cSld name="CUSTOM_3_1_2">
    <p:bg>
      <p:bgPr>
        <a:solidFill>
          <a:schemeClr val="accent1"/>
        </a:solidFill>
      </p:bgPr>
    </p:bg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8" name="Google Shape;1348;p1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184"/>
          <p:cNvSpPr txBox="1"/>
          <p:nvPr>
            <p:ph type="title"/>
          </p:nvPr>
        </p:nvSpPr>
        <p:spPr>
          <a:xfrm>
            <a:off x="476250" y="1391250"/>
            <a:ext cx="3298500" cy="20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1350" name="Google Shape;1350;p184"/>
          <p:cNvCxnSpPr/>
          <p:nvPr/>
        </p:nvCxnSpPr>
        <p:spPr>
          <a:xfrm>
            <a:off x="4563050" y="1582225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351" name="Google Shape;1351;p184"/>
          <p:cNvCxnSpPr/>
          <p:nvPr/>
        </p:nvCxnSpPr>
        <p:spPr>
          <a:xfrm>
            <a:off x="4563050" y="2425188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352" name="Google Shape;1352;p184"/>
          <p:cNvCxnSpPr/>
          <p:nvPr/>
        </p:nvCxnSpPr>
        <p:spPr>
          <a:xfrm>
            <a:off x="4563050" y="3268150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353" name="Google Shape;1353;p184"/>
          <p:cNvCxnSpPr/>
          <p:nvPr/>
        </p:nvCxnSpPr>
        <p:spPr>
          <a:xfrm>
            <a:off x="4563050" y="4106350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354" name="Google Shape;1354;p184"/>
          <p:cNvSpPr txBox="1"/>
          <p:nvPr>
            <p:ph idx="1" type="subTitle"/>
          </p:nvPr>
        </p:nvSpPr>
        <p:spPr>
          <a:xfrm>
            <a:off x="4563050" y="9392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355" name="Google Shape;1355;p184"/>
          <p:cNvSpPr txBox="1"/>
          <p:nvPr>
            <p:ph idx="2" type="subTitle"/>
          </p:nvPr>
        </p:nvSpPr>
        <p:spPr>
          <a:xfrm>
            <a:off x="4563050" y="17870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356" name="Google Shape;1356;p184"/>
          <p:cNvSpPr txBox="1"/>
          <p:nvPr>
            <p:ph idx="3" type="subTitle"/>
          </p:nvPr>
        </p:nvSpPr>
        <p:spPr>
          <a:xfrm>
            <a:off x="4563050" y="26252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357" name="Google Shape;1357;p184"/>
          <p:cNvSpPr txBox="1"/>
          <p:nvPr>
            <p:ph idx="4" type="subTitle"/>
          </p:nvPr>
        </p:nvSpPr>
        <p:spPr>
          <a:xfrm>
            <a:off x="4563050" y="34634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358" name="Google Shape;1358;p184"/>
          <p:cNvSpPr txBox="1"/>
          <p:nvPr>
            <p:ph idx="5" type="subTitle"/>
          </p:nvPr>
        </p:nvSpPr>
        <p:spPr>
          <a:xfrm>
            <a:off x="7227725" y="9392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359" name="Google Shape;1359;p184"/>
          <p:cNvSpPr txBox="1"/>
          <p:nvPr>
            <p:ph idx="6" type="subTitle"/>
          </p:nvPr>
        </p:nvSpPr>
        <p:spPr>
          <a:xfrm>
            <a:off x="7227725" y="17870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360" name="Google Shape;1360;p184"/>
          <p:cNvSpPr txBox="1"/>
          <p:nvPr>
            <p:ph idx="7" type="subTitle"/>
          </p:nvPr>
        </p:nvSpPr>
        <p:spPr>
          <a:xfrm>
            <a:off x="7227725" y="2634775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361" name="Google Shape;1361;p184"/>
          <p:cNvSpPr txBox="1"/>
          <p:nvPr>
            <p:ph idx="8" type="subTitle"/>
          </p:nvPr>
        </p:nvSpPr>
        <p:spPr>
          <a:xfrm>
            <a:off x="7227725" y="34634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362" name="Google Shape;1362;p184"/>
          <p:cNvSpPr txBox="1"/>
          <p:nvPr/>
        </p:nvSpPr>
        <p:spPr>
          <a:xfrm>
            <a:off x="545650" y="2567275"/>
            <a:ext cx="2835600" cy="14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8">
  <p:cSld name="CUSTOM_1_1">
    <p:bg>
      <p:bgPr>
        <a:solidFill>
          <a:schemeClr val="accen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" name="Google Shape;161;p19"/>
          <p:cNvCxnSpPr/>
          <p:nvPr/>
        </p:nvCxnSpPr>
        <p:spPr>
          <a:xfrm>
            <a:off x="476250" y="1474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" name="Google Shape;162;p19"/>
          <p:cNvSpPr txBox="1"/>
          <p:nvPr>
            <p:ph type="title"/>
          </p:nvPr>
        </p:nvSpPr>
        <p:spPr>
          <a:xfrm>
            <a:off x="476250" y="344675"/>
            <a:ext cx="36819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descr="Image" id="163" name="Google Shape;16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2517" y="1011575"/>
            <a:ext cx="3469304" cy="312034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9"/>
          <p:cNvSpPr txBox="1"/>
          <p:nvPr>
            <p:ph idx="1" type="body"/>
          </p:nvPr>
        </p:nvSpPr>
        <p:spPr>
          <a:xfrm>
            <a:off x="475450" y="1867225"/>
            <a:ext cx="3469200" cy="27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65" name="Google Shape;165;p19"/>
          <p:cNvSpPr/>
          <p:nvPr>
            <p:ph idx="2" type="pic"/>
          </p:nvPr>
        </p:nvSpPr>
        <p:spPr>
          <a:xfrm>
            <a:off x="4964675" y="1106500"/>
            <a:ext cx="3285000" cy="1841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3">
  <p:cSld name="CUSTOM_3_1_1">
    <p:bg>
      <p:bgPr>
        <a:solidFill>
          <a:schemeClr val="dk1"/>
        </a:solidFill>
      </p:bgPr>
    </p:bg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4" name="Google Shape;1364;p1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5" name="Google Shape;1365;p185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66" name="Google Shape;1366;p185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367" name="Google Shape;1367;p185"/>
          <p:cNvSpPr/>
          <p:nvPr/>
        </p:nvSpPr>
        <p:spPr>
          <a:xfrm>
            <a:off x="787175" y="1421950"/>
            <a:ext cx="2137800" cy="2137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185"/>
          <p:cNvSpPr/>
          <p:nvPr/>
        </p:nvSpPr>
        <p:spPr>
          <a:xfrm>
            <a:off x="3503100" y="1421950"/>
            <a:ext cx="2137800" cy="2137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185"/>
          <p:cNvSpPr/>
          <p:nvPr/>
        </p:nvSpPr>
        <p:spPr>
          <a:xfrm>
            <a:off x="6191250" y="1421950"/>
            <a:ext cx="2137800" cy="2137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185"/>
          <p:cNvSpPr txBox="1"/>
          <p:nvPr>
            <p:ph idx="2" type="title"/>
          </p:nvPr>
        </p:nvSpPr>
        <p:spPr>
          <a:xfrm>
            <a:off x="1115825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371" name="Google Shape;1371;p185"/>
          <p:cNvSpPr txBox="1"/>
          <p:nvPr>
            <p:ph idx="3" type="title"/>
          </p:nvPr>
        </p:nvSpPr>
        <p:spPr>
          <a:xfrm>
            <a:off x="3817863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372" name="Google Shape;1372;p185"/>
          <p:cNvSpPr txBox="1"/>
          <p:nvPr>
            <p:ph idx="4" type="title"/>
          </p:nvPr>
        </p:nvSpPr>
        <p:spPr>
          <a:xfrm>
            <a:off x="6547663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373" name="Google Shape;1373;p185"/>
          <p:cNvSpPr txBox="1"/>
          <p:nvPr>
            <p:ph idx="1" type="body"/>
          </p:nvPr>
        </p:nvSpPr>
        <p:spPr>
          <a:xfrm>
            <a:off x="58145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374" name="Google Shape;1374;p185"/>
          <p:cNvSpPr txBox="1"/>
          <p:nvPr>
            <p:ph idx="5" type="body"/>
          </p:nvPr>
        </p:nvSpPr>
        <p:spPr>
          <a:xfrm>
            <a:off x="330180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375" name="Google Shape;1375;p185"/>
          <p:cNvSpPr txBox="1"/>
          <p:nvPr>
            <p:ph idx="6" type="body"/>
          </p:nvPr>
        </p:nvSpPr>
        <p:spPr>
          <a:xfrm>
            <a:off x="598995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4">
  <p:cSld name="TITLE_AND_BODY_1">
    <p:bg>
      <p:bgPr>
        <a:solidFill>
          <a:schemeClr val="dk1"/>
        </a:solidFill>
      </p:bgPr>
    </p:bg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86"/>
          <p:cNvSpPr/>
          <p:nvPr/>
        </p:nvSpPr>
        <p:spPr>
          <a:xfrm>
            <a:off x="57917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186"/>
          <p:cNvSpPr/>
          <p:nvPr/>
        </p:nvSpPr>
        <p:spPr>
          <a:xfrm>
            <a:off x="219583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186"/>
          <p:cNvSpPr/>
          <p:nvPr/>
        </p:nvSpPr>
        <p:spPr>
          <a:xfrm>
            <a:off x="3812496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186"/>
          <p:cNvSpPr/>
          <p:nvPr/>
        </p:nvSpPr>
        <p:spPr>
          <a:xfrm>
            <a:off x="5429156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186"/>
          <p:cNvSpPr/>
          <p:nvPr/>
        </p:nvSpPr>
        <p:spPr>
          <a:xfrm>
            <a:off x="704582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186"/>
          <p:cNvSpPr txBox="1"/>
          <p:nvPr>
            <p:ph type="title"/>
          </p:nvPr>
        </p:nvSpPr>
        <p:spPr>
          <a:xfrm>
            <a:off x="743425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None/>
              <a:defRPr b="1"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3" name="Google Shape;1383;p186"/>
          <p:cNvSpPr txBox="1"/>
          <p:nvPr>
            <p:ph idx="2" type="title"/>
          </p:nvPr>
        </p:nvSpPr>
        <p:spPr>
          <a:xfrm>
            <a:off x="2381388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4" name="Google Shape;1384;p186"/>
          <p:cNvSpPr txBox="1"/>
          <p:nvPr>
            <p:ph idx="3" type="title"/>
          </p:nvPr>
        </p:nvSpPr>
        <p:spPr>
          <a:xfrm>
            <a:off x="3998025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5" name="Google Shape;1385;p186"/>
          <p:cNvSpPr txBox="1"/>
          <p:nvPr>
            <p:ph idx="4" type="title"/>
          </p:nvPr>
        </p:nvSpPr>
        <p:spPr>
          <a:xfrm>
            <a:off x="5614713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6" name="Google Shape;1386;p186"/>
          <p:cNvSpPr txBox="1"/>
          <p:nvPr>
            <p:ph idx="5" type="title"/>
          </p:nvPr>
        </p:nvSpPr>
        <p:spPr>
          <a:xfrm>
            <a:off x="7252663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7" name="Google Shape;1387;p186"/>
          <p:cNvSpPr txBox="1"/>
          <p:nvPr>
            <p:ph idx="1" type="body"/>
          </p:nvPr>
        </p:nvSpPr>
        <p:spPr>
          <a:xfrm>
            <a:off x="57917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388" name="Google Shape;1388;p186"/>
          <p:cNvSpPr txBox="1"/>
          <p:nvPr>
            <p:ph idx="6" type="body"/>
          </p:nvPr>
        </p:nvSpPr>
        <p:spPr>
          <a:xfrm>
            <a:off x="2195850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389" name="Google Shape;1389;p186"/>
          <p:cNvSpPr txBox="1"/>
          <p:nvPr>
            <p:ph idx="7" type="body"/>
          </p:nvPr>
        </p:nvSpPr>
        <p:spPr>
          <a:xfrm>
            <a:off x="381252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390" name="Google Shape;1390;p186"/>
          <p:cNvSpPr txBox="1"/>
          <p:nvPr>
            <p:ph idx="8" type="body"/>
          </p:nvPr>
        </p:nvSpPr>
        <p:spPr>
          <a:xfrm>
            <a:off x="5429200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391" name="Google Shape;1391;p186"/>
          <p:cNvSpPr txBox="1"/>
          <p:nvPr>
            <p:ph idx="9" type="body"/>
          </p:nvPr>
        </p:nvSpPr>
        <p:spPr>
          <a:xfrm>
            <a:off x="706712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1392" name="Google Shape;1392;p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18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1395" name="Google Shape;1395;p18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96" name="Google Shape;1396;p1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99" name="Google Shape;1399;p18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00" name="Google Shape;1400;p18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01" name="Google Shape;1401;p1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5">
  <p:cSld name="TITLE_AND_BODY_5"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1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04" name="Google Shape;1404;p1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05" name="Google Shape;1405;p1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AND_BODY_1_1"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1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slide">
  <p:cSld name="Text slide"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192"/>
          <p:cNvSpPr txBox="1"/>
          <p:nvPr>
            <p:ph idx="12" type="sldNum"/>
          </p:nvPr>
        </p:nvSpPr>
        <p:spPr>
          <a:xfrm>
            <a:off x="8784468" y="4871553"/>
            <a:ext cx="356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11" name="Google Shape;1411;p192"/>
          <p:cNvSpPr txBox="1"/>
          <p:nvPr>
            <p:ph type="title"/>
          </p:nvPr>
        </p:nvSpPr>
        <p:spPr>
          <a:xfrm>
            <a:off x="540554" y="627461"/>
            <a:ext cx="7977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2" name="Google Shape;1412;p192"/>
          <p:cNvSpPr txBox="1"/>
          <p:nvPr>
            <p:ph idx="1" type="body"/>
          </p:nvPr>
        </p:nvSpPr>
        <p:spPr>
          <a:xfrm>
            <a:off x="539552" y="1437624"/>
            <a:ext cx="7992900" cy="31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1pPr>
            <a:lvl2pPr indent="-323850" lvl="1" marL="91440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3pPr>
            <a:lvl4pPr indent="-317500" lvl="3" marL="1828800" rtl="0" algn="l"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1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15" name="Google Shape;1415;p1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16" name="Google Shape;1416;p1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eeba's Theme">
  <p:cSld name="1_Title Subtitle Only"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194"/>
          <p:cNvSpPr txBox="1"/>
          <p:nvPr>
            <p:ph type="title"/>
          </p:nvPr>
        </p:nvSpPr>
        <p:spPr>
          <a:xfrm>
            <a:off x="685800" y="209971"/>
            <a:ext cx="7772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19" name="Google Shape;1419;p194"/>
          <p:cNvSpPr txBox="1"/>
          <p:nvPr>
            <p:ph idx="1" type="body"/>
          </p:nvPr>
        </p:nvSpPr>
        <p:spPr>
          <a:xfrm>
            <a:off x="685800" y="700088"/>
            <a:ext cx="7772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20" name="Google Shape;1420;p19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1">
  <p:cSld name="CUSTOM_1_1_1">
    <p:bg>
      <p:bgPr>
        <a:solidFill>
          <a:srgbClr val="FFFFFF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Google Shape;168;p20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20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BLANK_1_1"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195"/>
          <p:cNvSpPr txBox="1"/>
          <p:nvPr>
            <p:ph idx="12" type="sldNum"/>
          </p:nvPr>
        </p:nvSpPr>
        <p:spPr>
          <a:xfrm>
            <a:off x="8746425" y="4906950"/>
            <a:ext cx="3975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666666"/>
                </a:solidFill>
              </a:defRPr>
            </a:lvl1pPr>
            <a:lvl2pPr lvl="1" rtl="0">
              <a:buNone/>
              <a:defRPr>
                <a:solidFill>
                  <a:srgbClr val="666666"/>
                </a:solidFill>
              </a:defRPr>
            </a:lvl2pPr>
            <a:lvl3pPr lvl="2" rtl="0">
              <a:buNone/>
              <a:defRPr>
                <a:solidFill>
                  <a:srgbClr val="666666"/>
                </a:solidFill>
              </a:defRPr>
            </a:lvl3pPr>
            <a:lvl4pPr lvl="3" rtl="0">
              <a:buNone/>
              <a:defRPr>
                <a:solidFill>
                  <a:srgbClr val="666666"/>
                </a:solidFill>
              </a:defRPr>
            </a:lvl4pPr>
            <a:lvl5pPr lvl="4" rtl="0">
              <a:buNone/>
              <a:defRPr>
                <a:solidFill>
                  <a:srgbClr val="666666"/>
                </a:solidFill>
              </a:defRPr>
            </a:lvl5pPr>
            <a:lvl6pPr lvl="5" rtl="0">
              <a:buNone/>
              <a:defRPr>
                <a:solidFill>
                  <a:srgbClr val="666666"/>
                </a:solidFill>
              </a:defRPr>
            </a:lvl6pPr>
            <a:lvl7pPr lvl="6" rtl="0">
              <a:buNone/>
              <a:defRPr>
                <a:solidFill>
                  <a:srgbClr val="666666"/>
                </a:solidFill>
              </a:defRPr>
            </a:lvl7pPr>
            <a:lvl8pPr lvl="7" rtl="0">
              <a:buNone/>
              <a:defRPr>
                <a:solidFill>
                  <a:srgbClr val="666666"/>
                </a:solidFill>
              </a:defRPr>
            </a:lvl8pPr>
            <a:lvl9pPr lvl="8" rtl="0">
              <a:buNone/>
              <a:defRPr>
                <a:solidFill>
                  <a:srgbClr val="666666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23" name="Google Shape;1423;p195"/>
          <p:cNvSpPr txBox="1"/>
          <p:nvPr>
            <p:ph idx="1" type="body"/>
          </p:nvPr>
        </p:nvSpPr>
        <p:spPr>
          <a:xfrm>
            <a:off x="215825" y="874650"/>
            <a:ext cx="87123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roid Sans"/>
              <a:buChar char="●"/>
              <a:defRPr sz="24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indent="-3556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roid Sans"/>
              <a:buChar char="○"/>
              <a:defRPr sz="20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indent="-3302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roid Sans"/>
              <a:buChar char="■"/>
              <a:defRPr sz="16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roid Sans"/>
              <a:buChar char="●"/>
              <a:defRPr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roid Sans"/>
              <a:buChar char="○"/>
              <a:defRPr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roid Sans"/>
              <a:buChar char="■"/>
              <a:defRPr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roid Sans"/>
              <a:buChar char="●"/>
              <a:defRPr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roid Sans"/>
              <a:buChar char="○"/>
              <a:defRPr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Droid Sans"/>
              <a:buChar char="■"/>
              <a:defRPr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x">
  <p:cSld name="TITLE_AND_BODY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6" name="Google Shape;1426;p1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7" name="Google Shape;1427;p197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28" name="Google Shape;1428;p197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oints">
  <p:cSld name="TITLE_AND_BODY_4"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0" name="Google Shape;1430;p1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1" name="Google Shape;1431;p198"/>
          <p:cNvCxnSpPr/>
          <p:nvPr/>
        </p:nvCxnSpPr>
        <p:spPr>
          <a:xfrm>
            <a:off x="488550" y="2048450"/>
            <a:ext cx="8166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2" name="Google Shape;1432;p198"/>
          <p:cNvSpPr/>
          <p:nvPr/>
        </p:nvSpPr>
        <p:spPr>
          <a:xfrm>
            <a:off x="488550" y="2424150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p198"/>
          <p:cNvSpPr/>
          <p:nvPr/>
        </p:nvSpPr>
        <p:spPr>
          <a:xfrm>
            <a:off x="488550" y="3676475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p198"/>
          <p:cNvSpPr/>
          <p:nvPr/>
        </p:nvSpPr>
        <p:spPr>
          <a:xfrm>
            <a:off x="4585450" y="2424150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5" name="Google Shape;1435;p198"/>
          <p:cNvSpPr/>
          <p:nvPr/>
        </p:nvSpPr>
        <p:spPr>
          <a:xfrm>
            <a:off x="4585450" y="3676475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6" name="Google Shape;1436;p198"/>
          <p:cNvSpPr txBox="1"/>
          <p:nvPr>
            <p:ph type="title"/>
          </p:nvPr>
        </p:nvSpPr>
        <p:spPr>
          <a:xfrm>
            <a:off x="770250" y="679825"/>
            <a:ext cx="76035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437" name="Google Shape;1437;p198"/>
          <p:cNvSpPr txBox="1"/>
          <p:nvPr>
            <p:ph idx="1" type="body"/>
          </p:nvPr>
        </p:nvSpPr>
        <p:spPr>
          <a:xfrm>
            <a:off x="1377575" y="2451000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438" name="Google Shape;1438;p198"/>
          <p:cNvSpPr txBox="1"/>
          <p:nvPr>
            <p:ph idx="2" type="body"/>
          </p:nvPr>
        </p:nvSpPr>
        <p:spPr>
          <a:xfrm>
            <a:off x="1377575" y="3703175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439" name="Google Shape;1439;p198"/>
          <p:cNvSpPr txBox="1"/>
          <p:nvPr>
            <p:ph idx="3" type="body"/>
          </p:nvPr>
        </p:nvSpPr>
        <p:spPr>
          <a:xfrm>
            <a:off x="5474500" y="2451000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440" name="Google Shape;1440;p198"/>
          <p:cNvSpPr txBox="1"/>
          <p:nvPr>
            <p:ph idx="4" type="body"/>
          </p:nvPr>
        </p:nvSpPr>
        <p:spPr>
          <a:xfrm>
            <a:off x="5474500" y="3703175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s/ images">
  <p:cSld name="TITLE_AND_BODY_3"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2" name="Google Shape;1442;p1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3" name="Google Shape;1443;p199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4" name="Google Shape;1444;p199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445" name="Google Shape;1445;p199"/>
          <p:cNvSpPr/>
          <p:nvPr>
            <p:ph idx="2" type="pic"/>
          </p:nvPr>
        </p:nvSpPr>
        <p:spPr>
          <a:xfrm>
            <a:off x="422575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1446" name="Google Shape;1446;p199"/>
          <p:cNvSpPr/>
          <p:nvPr>
            <p:ph idx="3" type="pic"/>
          </p:nvPr>
        </p:nvSpPr>
        <p:spPr>
          <a:xfrm>
            <a:off x="2599419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1447" name="Google Shape;1447;p199"/>
          <p:cNvSpPr/>
          <p:nvPr>
            <p:ph idx="4" type="pic"/>
          </p:nvPr>
        </p:nvSpPr>
        <p:spPr>
          <a:xfrm>
            <a:off x="4776262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1448" name="Google Shape;1448;p199"/>
          <p:cNvSpPr/>
          <p:nvPr>
            <p:ph idx="5" type="pic"/>
          </p:nvPr>
        </p:nvSpPr>
        <p:spPr>
          <a:xfrm>
            <a:off x="6953106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1449" name="Google Shape;1449;p199"/>
          <p:cNvSpPr txBox="1"/>
          <p:nvPr>
            <p:ph idx="6" type="title"/>
          </p:nvPr>
        </p:nvSpPr>
        <p:spPr>
          <a:xfrm>
            <a:off x="4293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450" name="Google Shape;1450;p199"/>
          <p:cNvSpPr txBox="1"/>
          <p:nvPr>
            <p:ph idx="7" type="title"/>
          </p:nvPr>
        </p:nvSpPr>
        <p:spPr>
          <a:xfrm>
            <a:off x="2599425" y="3703325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451" name="Google Shape;1451;p199"/>
          <p:cNvSpPr txBox="1"/>
          <p:nvPr>
            <p:ph idx="8" type="title"/>
          </p:nvPr>
        </p:nvSpPr>
        <p:spPr>
          <a:xfrm>
            <a:off x="47694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452" name="Google Shape;1452;p199"/>
          <p:cNvSpPr txBox="1"/>
          <p:nvPr>
            <p:ph idx="9" type="title"/>
          </p:nvPr>
        </p:nvSpPr>
        <p:spPr>
          <a:xfrm>
            <a:off x="6953100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453" name="Google Shape;1453;p199"/>
          <p:cNvSpPr txBox="1"/>
          <p:nvPr>
            <p:ph idx="13" type="title"/>
          </p:nvPr>
        </p:nvSpPr>
        <p:spPr>
          <a:xfrm>
            <a:off x="4293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454" name="Google Shape;1454;p199"/>
          <p:cNvSpPr txBox="1"/>
          <p:nvPr>
            <p:ph idx="14" type="title"/>
          </p:nvPr>
        </p:nvSpPr>
        <p:spPr>
          <a:xfrm>
            <a:off x="2599425" y="4365279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455" name="Google Shape;1455;p199"/>
          <p:cNvSpPr txBox="1"/>
          <p:nvPr>
            <p:ph idx="15" type="title"/>
          </p:nvPr>
        </p:nvSpPr>
        <p:spPr>
          <a:xfrm>
            <a:off x="47694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456" name="Google Shape;1456;p199"/>
          <p:cNvSpPr txBox="1"/>
          <p:nvPr>
            <p:ph idx="16" type="title"/>
          </p:nvPr>
        </p:nvSpPr>
        <p:spPr>
          <a:xfrm>
            <a:off x="6953100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s/ images black">
  <p:cSld name="TITLE_AND_BODY_3_1">
    <p:bg>
      <p:bgPr>
        <a:solidFill>
          <a:schemeClr val="dk1"/>
        </a:solidFill>
      </p:bgPr>
    </p:bg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8" name="Google Shape;1458;p200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59" name="Google Shape;1459;p200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460" name="Google Shape;1460;p200"/>
          <p:cNvSpPr/>
          <p:nvPr>
            <p:ph idx="2" type="pic"/>
          </p:nvPr>
        </p:nvSpPr>
        <p:spPr>
          <a:xfrm>
            <a:off x="422575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1461" name="Google Shape;1461;p200"/>
          <p:cNvSpPr/>
          <p:nvPr>
            <p:ph idx="3" type="pic"/>
          </p:nvPr>
        </p:nvSpPr>
        <p:spPr>
          <a:xfrm>
            <a:off x="2599419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1462" name="Google Shape;1462;p200"/>
          <p:cNvSpPr/>
          <p:nvPr>
            <p:ph idx="4" type="pic"/>
          </p:nvPr>
        </p:nvSpPr>
        <p:spPr>
          <a:xfrm>
            <a:off x="4776262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1463" name="Google Shape;1463;p200"/>
          <p:cNvSpPr/>
          <p:nvPr>
            <p:ph idx="5" type="pic"/>
          </p:nvPr>
        </p:nvSpPr>
        <p:spPr>
          <a:xfrm>
            <a:off x="6953106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1464" name="Google Shape;1464;p200"/>
          <p:cNvSpPr txBox="1"/>
          <p:nvPr>
            <p:ph idx="6" type="title"/>
          </p:nvPr>
        </p:nvSpPr>
        <p:spPr>
          <a:xfrm>
            <a:off x="4293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465" name="Google Shape;1465;p200"/>
          <p:cNvSpPr txBox="1"/>
          <p:nvPr>
            <p:ph idx="7" type="title"/>
          </p:nvPr>
        </p:nvSpPr>
        <p:spPr>
          <a:xfrm>
            <a:off x="2599425" y="3703325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466" name="Google Shape;1466;p200"/>
          <p:cNvSpPr txBox="1"/>
          <p:nvPr>
            <p:ph idx="8" type="title"/>
          </p:nvPr>
        </p:nvSpPr>
        <p:spPr>
          <a:xfrm>
            <a:off x="47694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467" name="Google Shape;1467;p200"/>
          <p:cNvSpPr txBox="1"/>
          <p:nvPr>
            <p:ph idx="9" type="title"/>
          </p:nvPr>
        </p:nvSpPr>
        <p:spPr>
          <a:xfrm>
            <a:off x="6953100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468" name="Google Shape;1468;p200"/>
          <p:cNvSpPr txBox="1"/>
          <p:nvPr>
            <p:ph idx="13" type="title"/>
          </p:nvPr>
        </p:nvSpPr>
        <p:spPr>
          <a:xfrm>
            <a:off x="4293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469" name="Google Shape;1469;p200"/>
          <p:cNvSpPr txBox="1"/>
          <p:nvPr>
            <p:ph idx="14" type="title"/>
          </p:nvPr>
        </p:nvSpPr>
        <p:spPr>
          <a:xfrm>
            <a:off x="2599425" y="4365279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470" name="Google Shape;1470;p200"/>
          <p:cNvSpPr txBox="1"/>
          <p:nvPr>
            <p:ph idx="15" type="title"/>
          </p:nvPr>
        </p:nvSpPr>
        <p:spPr>
          <a:xfrm>
            <a:off x="47694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471" name="Google Shape;1471;p200"/>
          <p:cNvSpPr txBox="1"/>
          <p:nvPr>
            <p:ph idx="16" type="title"/>
          </p:nvPr>
        </p:nvSpPr>
        <p:spPr>
          <a:xfrm>
            <a:off x="6953100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1472" name="Google Shape;1472;p20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ITLE_AND_BODY_2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" name="Google Shape;1474;p2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5" name="Google Shape;1475;p201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76" name="Google Shape;1476;p201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graphicFrame>
        <p:nvGraphicFramePr>
          <p:cNvPr id="1477" name="Google Shape;1477;p201"/>
          <p:cNvGraphicFramePr/>
          <p:nvPr/>
        </p:nvGraphicFramePr>
        <p:xfrm>
          <a:off x="477100" y="13158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{8786FE8C-E0B5-4727-AA2D-AE92A1FC9308}</a:tableStyleId>
              </a:tblPr>
              <a:tblGrid>
                <a:gridCol w="3102725"/>
                <a:gridCol w="1551775"/>
                <a:gridCol w="1551775"/>
                <a:gridCol w="1984375"/>
              </a:tblGrid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131313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78" name="Google Shape;1478;p201"/>
          <p:cNvSpPr txBox="1"/>
          <p:nvPr>
            <p:ph idx="1" type="body"/>
          </p:nvPr>
        </p:nvSpPr>
        <p:spPr>
          <a:xfrm>
            <a:off x="47410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479" name="Google Shape;1479;p201"/>
          <p:cNvSpPr txBox="1"/>
          <p:nvPr>
            <p:ph idx="2" type="body"/>
          </p:nvPr>
        </p:nvSpPr>
        <p:spPr>
          <a:xfrm>
            <a:off x="373015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480" name="Google Shape;1480;p201"/>
          <p:cNvSpPr txBox="1"/>
          <p:nvPr>
            <p:ph idx="3" type="body"/>
          </p:nvPr>
        </p:nvSpPr>
        <p:spPr>
          <a:xfrm>
            <a:off x="657665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1"/>
        </a:solidFill>
      </p:bgPr>
    </p:bg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2" name="Google Shape;1482;p2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3" name="Google Shape;1483;p202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4" name="Google Shape;1484;p202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2">
  <p:cSld name="TITLE_ONLY_2">
    <p:bg>
      <p:bgPr>
        <a:solidFill>
          <a:schemeClr val="dk1"/>
        </a:solidFill>
      </p:bgPr>
    </p:bg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6" name="Google Shape;1486;p2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487" name="Google Shape;1487;p203"/>
          <p:cNvSpPr/>
          <p:nvPr/>
        </p:nvSpPr>
        <p:spPr>
          <a:xfrm>
            <a:off x="937037" y="1143000"/>
            <a:ext cx="2857500" cy="2857500"/>
          </a:xfrm>
          <a:prstGeom prst="ellipse">
            <a:avLst/>
          </a:prstGeom>
          <a:solidFill>
            <a:srgbClr val="6564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"/>
              <a:buNone/>
            </a:pPr>
            <a:r>
              <a:t/>
            </a:r>
            <a:endParaRPr b="0" i="0" sz="1100" u="none" cap="none" strike="noStrike">
              <a:solidFill>
                <a:srgbClr val="12121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488" name="Google Shape;1488;p203"/>
          <p:cNvSpPr txBox="1"/>
          <p:nvPr>
            <p:ph type="title"/>
          </p:nvPr>
        </p:nvSpPr>
        <p:spPr>
          <a:xfrm>
            <a:off x="4275825" y="1538575"/>
            <a:ext cx="4105800" cy="24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489" name="Google Shape;1489;p203"/>
          <p:cNvSpPr txBox="1"/>
          <p:nvPr/>
        </p:nvSpPr>
        <p:spPr>
          <a:xfrm>
            <a:off x="1493675" y="1833750"/>
            <a:ext cx="17442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0"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1490" name="Google Shape;1490;p203"/>
          <p:cNvSpPr txBox="1"/>
          <p:nvPr>
            <p:ph idx="1" type="body"/>
          </p:nvPr>
        </p:nvSpPr>
        <p:spPr>
          <a:xfrm>
            <a:off x="1489325" y="1900800"/>
            <a:ext cx="1752900" cy="13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1pPr>
            <a:lvl2pPr indent="-457200" lvl="1" marL="914400" rtl="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4pPr>
            <a:lvl5pPr indent="-457200" lvl="4" marL="2286000" rtl="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5pPr>
            <a:lvl6pPr indent="-457200" lvl="5" marL="2743200" rtl="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6pPr>
            <a:lvl7pPr indent="-457200" lvl="6" marL="3200400" rtl="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7pPr>
            <a:lvl8pPr indent="-457200" lvl="7" marL="3657600" rtl="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8pPr>
            <a:lvl9pPr indent="-457200" lvl="8" marL="4114800" rtl="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3">
  <p:cSld name="TITLE_ONLY_1">
    <p:bg>
      <p:bgPr>
        <a:solidFill>
          <a:schemeClr val="dk1"/>
        </a:solidFill>
      </p:bgPr>
    </p:bg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2" name="Google Shape;1492;p204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93" name="Google Shape;1493;p204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494" name="Google Shape;1494;p204"/>
          <p:cNvSpPr txBox="1"/>
          <p:nvPr>
            <p:ph idx="1" type="subTitle"/>
          </p:nvPr>
        </p:nvSpPr>
        <p:spPr>
          <a:xfrm>
            <a:off x="432225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495" name="Google Shape;1495;p204"/>
          <p:cNvSpPr txBox="1"/>
          <p:nvPr>
            <p:ph idx="2" type="subTitle"/>
          </p:nvPr>
        </p:nvSpPr>
        <p:spPr>
          <a:xfrm>
            <a:off x="3417900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496" name="Google Shape;1496;p204"/>
          <p:cNvSpPr txBox="1"/>
          <p:nvPr>
            <p:ph idx="3" type="subTitle"/>
          </p:nvPr>
        </p:nvSpPr>
        <p:spPr>
          <a:xfrm>
            <a:off x="6403575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497" name="Google Shape;1497;p204"/>
          <p:cNvSpPr txBox="1"/>
          <p:nvPr>
            <p:ph idx="4" type="body"/>
          </p:nvPr>
        </p:nvSpPr>
        <p:spPr>
          <a:xfrm>
            <a:off x="432225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498" name="Google Shape;1498;p204"/>
          <p:cNvSpPr txBox="1"/>
          <p:nvPr>
            <p:ph idx="5" type="body"/>
          </p:nvPr>
        </p:nvSpPr>
        <p:spPr>
          <a:xfrm>
            <a:off x="3417900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499" name="Google Shape;1499;p204"/>
          <p:cNvSpPr txBox="1"/>
          <p:nvPr>
            <p:ph idx="6" type="body"/>
          </p:nvPr>
        </p:nvSpPr>
        <p:spPr>
          <a:xfrm>
            <a:off x="6403575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ack">
  <p:cSld name="TITLE_ONLY_1_1">
    <p:bg>
      <p:bgPr>
        <a:solidFill>
          <a:schemeClr val="dk1"/>
        </a:solidFill>
      </p:bgPr>
    </p:bg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1" name="Google Shape;1501;p2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oints">
  <p:cSld name="TITLE_AND_BODY_4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"/>
          <p:cNvSpPr/>
          <p:nvPr/>
        </p:nvSpPr>
        <p:spPr>
          <a:xfrm>
            <a:off x="488550" y="2652750"/>
            <a:ext cx="787200" cy="787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3"/>
          <p:cNvSpPr/>
          <p:nvPr/>
        </p:nvSpPr>
        <p:spPr>
          <a:xfrm>
            <a:off x="488550" y="3981275"/>
            <a:ext cx="787200" cy="787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4585450" y="2652750"/>
            <a:ext cx="787200" cy="787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4585450" y="3981275"/>
            <a:ext cx="787200" cy="787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8550" y="415975"/>
            <a:ext cx="76035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1377575" y="2679600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2" type="body"/>
          </p:nvPr>
        </p:nvSpPr>
        <p:spPr>
          <a:xfrm>
            <a:off x="1377575" y="4007975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3" type="body"/>
          </p:nvPr>
        </p:nvSpPr>
        <p:spPr>
          <a:xfrm>
            <a:off x="5474500" y="2679600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4" type="body"/>
          </p:nvPr>
        </p:nvSpPr>
        <p:spPr>
          <a:xfrm>
            <a:off x="5474500" y="4007975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1" name="Google Shape;21;p3"/>
          <p:cNvSpPr/>
          <p:nvPr/>
        </p:nvSpPr>
        <p:spPr>
          <a:xfrm>
            <a:off x="488550" y="1410800"/>
            <a:ext cx="787200" cy="787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4585450" y="1410800"/>
            <a:ext cx="787200" cy="787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idx="5" type="body"/>
          </p:nvPr>
        </p:nvSpPr>
        <p:spPr>
          <a:xfrm>
            <a:off x="1377575" y="1437650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6" type="body"/>
          </p:nvPr>
        </p:nvSpPr>
        <p:spPr>
          <a:xfrm>
            <a:off x="5474500" y="1437650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">
  <p:cSld name="CUSTOM_2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172" name="Google Shape;17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1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174" name="Google Shape;174;p21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" name="Google Shape;175;p21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CUSTOM"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3" name="Google Shape;1503;p2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4">
  <p:cSld name="CUSTOM_6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" name="Google Shape;1505;p2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06" name="Google Shape;1506;p207"/>
          <p:cNvGraphicFramePr/>
          <p:nvPr/>
        </p:nvGraphicFramePr>
        <p:xfrm>
          <a:off x="476250" y="62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{8786FE8C-E0B5-4727-AA2D-AE92A1FC9308}</a:tableStyleId>
              </a:tblPr>
              <a:tblGrid>
                <a:gridCol w="2730500"/>
                <a:gridCol w="2730500"/>
                <a:gridCol w="2730500"/>
              </a:tblGrid>
              <a:tr h="792900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900"/>
                        <a:buFont typeface="Poppins SemiBold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9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9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507" name="Google Shape;1507;p207"/>
          <p:cNvSpPr txBox="1"/>
          <p:nvPr>
            <p:ph idx="1" type="body"/>
          </p:nvPr>
        </p:nvSpPr>
        <p:spPr>
          <a:xfrm>
            <a:off x="614725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508" name="Google Shape;1508;p207"/>
          <p:cNvSpPr txBox="1"/>
          <p:nvPr>
            <p:ph idx="2" type="body"/>
          </p:nvPr>
        </p:nvSpPr>
        <p:spPr>
          <a:xfrm>
            <a:off x="614725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09" name="Google Shape;1509;p207"/>
          <p:cNvSpPr txBox="1"/>
          <p:nvPr>
            <p:ph idx="3" type="body"/>
          </p:nvPr>
        </p:nvSpPr>
        <p:spPr>
          <a:xfrm>
            <a:off x="614725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10" name="Google Shape;1510;p207"/>
          <p:cNvSpPr txBox="1"/>
          <p:nvPr>
            <p:ph idx="4" type="body"/>
          </p:nvPr>
        </p:nvSpPr>
        <p:spPr>
          <a:xfrm>
            <a:off x="614725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11" name="Google Shape;1511;p207"/>
          <p:cNvSpPr txBox="1"/>
          <p:nvPr>
            <p:ph idx="5" type="body"/>
          </p:nvPr>
        </p:nvSpPr>
        <p:spPr>
          <a:xfrm>
            <a:off x="614725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12" name="Google Shape;1512;p207"/>
          <p:cNvSpPr txBox="1"/>
          <p:nvPr>
            <p:ph idx="6" type="body"/>
          </p:nvPr>
        </p:nvSpPr>
        <p:spPr>
          <a:xfrm>
            <a:off x="614725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13" name="Google Shape;1513;p207"/>
          <p:cNvSpPr txBox="1"/>
          <p:nvPr>
            <p:ph idx="7" type="body"/>
          </p:nvPr>
        </p:nvSpPr>
        <p:spPr>
          <a:xfrm>
            <a:off x="3404700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514" name="Google Shape;1514;p207"/>
          <p:cNvSpPr txBox="1"/>
          <p:nvPr>
            <p:ph idx="8" type="body"/>
          </p:nvPr>
        </p:nvSpPr>
        <p:spPr>
          <a:xfrm>
            <a:off x="3404700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15" name="Google Shape;1515;p207"/>
          <p:cNvSpPr txBox="1"/>
          <p:nvPr>
            <p:ph idx="9" type="body"/>
          </p:nvPr>
        </p:nvSpPr>
        <p:spPr>
          <a:xfrm>
            <a:off x="3404700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16" name="Google Shape;1516;p207"/>
          <p:cNvSpPr txBox="1"/>
          <p:nvPr>
            <p:ph idx="13" type="body"/>
          </p:nvPr>
        </p:nvSpPr>
        <p:spPr>
          <a:xfrm>
            <a:off x="3404700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17" name="Google Shape;1517;p207"/>
          <p:cNvSpPr txBox="1"/>
          <p:nvPr>
            <p:ph idx="14" type="body"/>
          </p:nvPr>
        </p:nvSpPr>
        <p:spPr>
          <a:xfrm>
            <a:off x="3404700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18" name="Google Shape;1518;p207"/>
          <p:cNvSpPr txBox="1"/>
          <p:nvPr>
            <p:ph idx="15" type="body"/>
          </p:nvPr>
        </p:nvSpPr>
        <p:spPr>
          <a:xfrm>
            <a:off x="3404700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19" name="Google Shape;1519;p207"/>
          <p:cNvSpPr txBox="1"/>
          <p:nvPr>
            <p:ph idx="16" type="body"/>
          </p:nvPr>
        </p:nvSpPr>
        <p:spPr>
          <a:xfrm>
            <a:off x="6141950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520" name="Google Shape;1520;p207"/>
          <p:cNvSpPr txBox="1"/>
          <p:nvPr>
            <p:ph idx="17" type="body"/>
          </p:nvPr>
        </p:nvSpPr>
        <p:spPr>
          <a:xfrm>
            <a:off x="6141950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21" name="Google Shape;1521;p207"/>
          <p:cNvSpPr txBox="1"/>
          <p:nvPr>
            <p:ph idx="18" type="body"/>
          </p:nvPr>
        </p:nvSpPr>
        <p:spPr>
          <a:xfrm>
            <a:off x="6141950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22" name="Google Shape;1522;p207"/>
          <p:cNvSpPr txBox="1"/>
          <p:nvPr>
            <p:ph idx="19" type="body"/>
          </p:nvPr>
        </p:nvSpPr>
        <p:spPr>
          <a:xfrm>
            <a:off x="6141950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23" name="Google Shape;1523;p207"/>
          <p:cNvSpPr txBox="1"/>
          <p:nvPr>
            <p:ph idx="20" type="body"/>
          </p:nvPr>
        </p:nvSpPr>
        <p:spPr>
          <a:xfrm>
            <a:off x="6141950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24" name="Google Shape;1524;p207"/>
          <p:cNvSpPr txBox="1"/>
          <p:nvPr>
            <p:ph idx="21" type="body"/>
          </p:nvPr>
        </p:nvSpPr>
        <p:spPr>
          <a:xfrm>
            <a:off x="6141950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5">
  <p:cSld name="CUSTOM_5"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6" name="Google Shape;1526;p2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7" name="Google Shape;1527;p208"/>
          <p:cNvSpPr/>
          <p:nvPr/>
        </p:nvSpPr>
        <p:spPr>
          <a:xfrm>
            <a:off x="5726760" y="964384"/>
            <a:ext cx="1700100" cy="1700100"/>
          </a:xfrm>
          <a:prstGeom prst="ellipse">
            <a:avLst/>
          </a:prstGeom>
          <a:solidFill>
            <a:srgbClr val="FFA06B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28" name="Google Shape;1528;p208"/>
          <p:cNvSpPr/>
          <p:nvPr/>
        </p:nvSpPr>
        <p:spPr>
          <a:xfrm>
            <a:off x="5834238" y="1071863"/>
            <a:ext cx="1485300" cy="14853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29" name="Google Shape;1529;p208"/>
          <p:cNvSpPr/>
          <p:nvPr/>
        </p:nvSpPr>
        <p:spPr>
          <a:xfrm>
            <a:off x="3711845" y="964828"/>
            <a:ext cx="1699200" cy="1699200"/>
          </a:xfrm>
          <a:prstGeom prst="roundRect">
            <a:avLst>
              <a:gd fmla="val 15000" name="adj"/>
            </a:avLst>
          </a:prstGeom>
          <a:solidFill>
            <a:srgbClr val="6564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0" name="Google Shape;1530;p208"/>
          <p:cNvSpPr/>
          <p:nvPr/>
        </p:nvSpPr>
        <p:spPr>
          <a:xfrm>
            <a:off x="1705121" y="964828"/>
            <a:ext cx="1699200" cy="1699200"/>
          </a:xfrm>
          <a:prstGeom prst="roundRect">
            <a:avLst>
              <a:gd fmla="val 15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1" name="Google Shape;1531;p208"/>
          <p:cNvSpPr/>
          <p:nvPr/>
        </p:nvSpPr>
        <p:spPr>
          <a:xfrm>
            <a:off x="3732387" y="981053"/>
            <a:ext cx="1666800" cy="1666800"/>
          </a:xfrm>
          <a:prstGeom prst="ellipse">
            <a:avLst/>
          </a:prstGeom>
          <a:solidFill>
            <a:srgbClr val="F3F3F3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2" name="Google Shape;1532;p208"/>
          <p:cNvSpPr/>
          <p:nvPr/>
        </p:nvSpPr>
        <p:spPr>
          <a:xfrm>
            <a:off x="1721345" y="981053"/>
            <a:ext cx="1666800" cy="1666800"/>
          </a:xfrm>
          <a:prstGeom prst="ellipse">
            <a:avLst/>
          </a:prstGeom>
          <a:solidFill>
            <a:srgbClr val="FFD66B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3" name="Google Shape;1533;p208"/>
          <p:cNvSpPr txBox="1"/>
          <p:nvPr>
            <p:ph type="title"/>
          </p:nvPr>
        </p:nvSpPr>
        <p:spPr>
          <a:xfrm>
            <a:off x="2000175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34" name="Google Shape;1534;p208"/>
          <p:cNvSpPr txBox="1"/>
          <p:nvPr>
            <p:ph idx="2" type="title"/>
          </p:nvPr>
        </p:nvSpPr>
        <p:spPr>
          <a:xfrm>
            <a:off x="4064738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35" name="Google Shape;1535;p208"/>
          <p:cNvSpPr txBox="1"/>
          <p:nvPr>
            <p:ph idx="3" type="title"/>
          </p:nvPr>
        </p:nvSpPr>
        <p:spPr>
          <a:xfrm>
            <a:off x="6013613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36" name="Google Shape;1536;p208"/>
          <p:cNvSpPr txBox="1"/>
          <p:nvPr>
            <p:ph idx="4" type="title"/>
          </p:nvPr>
        </p:nvSpPr>
        <p:spPr>
          <a:xfrm>
            <a:off x="796125" y="3479675"/>
            <a:ext cx="30414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cxnSp>
        <p:nvCxnSpPr>
          <p:cNvPr id="1537" name="Google Shape;1537;p208"/>
          <p:cNvCxnSpPr/>
          <p:nvPr/>
        </p:nvCxnSpPr>
        <p:spPr>
          <a:xfrm>
            <a:off x="4132700" y="3238175"/>
            <a:ext cx="0" cy="1323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8" name="Google Shape;1538;p208"/>
          <p:cNvSpPr txBox="1"/>
          <p:nvPr>
            <p:ph idx="1" type="body"/>
          </p:nvPr>
        </p:nvSpPr>
        <p:spPr>
          <a:xfrm>
            <a:off x="4517350" y="3238175"/>
            <a:ext cx="38643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6">
  <p:cSld name="CUSTOM_1">
    <p:bg>
      <p:bgPr>
        <a:solidFill>
          <a:schemeClr val="dk1"/>
        </a:solidFill>
      </p:bgPr>
    </p:bg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0" name="Google Shape;1540;p2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541" name="Google Shape;1541;p209"/>
          <p:cNvSpPr/>
          <p:nvPr/>
        </p:nvSpPr>
        <p:spPr>
          <a:xfrm>
            <a:off x="3824257" y="2119313"/>
            <a:ext cx="904800" cy="904800"/>
          </a:xfrm>
          <a:prstGeom prst="ellipse">
            <a:avLst/>
          </a:prstGeom>
          <a:solidFill>
            <a:srgbClr val="FFD6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2" name="Google Shape;1542;p209"/>
          <p:cNvSpPr/>
          <p:nvPr/>
        </p:nvSpPr>
        <p:spPr>
          <a:xfrm>
            <a:off x="3872307" y="3699822"/>
            <a:ext cx="808800" cy="808800"/>
          </a:xfrm>
          <a:prstGeom prst="ellipse">
            <a:avLst/>
          </a:prstGeom>
          <a:solidFill>
            <a:srgbClr val="FFA0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3" name="Google Shape;1543;p209"/>
          <p:cNvSpPr/>
          <p:nvPr/>
        </p:nvSpPr>
        <p:spPr>
          <a:xfrm>
            <a:off x="3872307" y="634902"/>
            <a:ext cx="808800" cy="8088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4" name="Google Shape;1544;p209"/>
          <p:cNvSpPr/>
          <p:nvPr>
            <p:ph idx="2" type="pic"/>
          </p:nvPr>
        </p:nvSpPr>
        <p:spPr>
          <a:xfrm>
            <a:off x="0" y="-25"/>
            <a:ext cx="3524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45" name="Google Shape;1545;p209"/>
          <p:cNvSpPr txBox="1"/>
          <p:nvPr>
            <p:ph idx="1" type="body"/>
          </p:nvPr>
        </p:nvSpPr>
        <p:spPr>
          <a:xfrm>
            <a:off x="4982475" y="66195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546" name="Google Shape;1546;p209"/>
          <p:cNvSpPr txBox="1"/>
          <p:nvPr>
            <p:ph idx="3" type="body"/>
          </p:nvPr>
        </p:nvSpPr>
        <p:spPr>
          <a:xfrm>
            <a:off x="4982475" y="2164775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547" name="Google Shape;1547;p209"/>
          <p:cNvSpPr txBox="1"/>
          <p:nvPr>
            <p:ph idx="4" type="body"/>
          </p:nvPr>
        </p:nvSpPr>
        <p:spPr>
          <a:xfrm>
            <a:off x="4982475" y="366760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7">
  <p:cSld name="CUSTOM_1_4">
    <p:bg>
      <p:bgPr>
        <a:solidFill>
          <a:schemeClr val="dk1"/>
        </a:solidFill>
      </p:bgPr>
    </p:bg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10"/>
          <p:cNvSpPr/>
          <p:nvPr/>
        </p:nvSpPr>
        <p:spPr>
          <a:xfrm>
            <a:off x="3081750" y="1081475"/>
            <a:ext cx="2980500" cy="2980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0" name="Google Shape;1550;p2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10"/>
          <p:cNvSpPr/>
          <p:nvPr/>
        </p:nvSpPr>
        <p:spPr>
          <a:xfrm>
            <a:off x="3081713" y="1081463"/>
            <a:ext cx="2980500" cy="29805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2" name="Google Shape;1552;p210"/>
          <p:cNvSpPr txBox="1"/>
          <p:nvPr>
            <p:ph type="title"/>
          </p:nvPr>
        </p:nvSpPr>
        <p:spPr>
          <a:xfrm>
            <a:off x="3605850" y="1990350"/>
            <a:ext cx="1932300" cy="11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53" name="Google Shape;1553;p210"/>
          <p:cNvSpPr txBox="1"/>
          <p:nvPr>
            <p:ph idx="1" type="body"/>
          </p:nvPr>
        </p:nvSpPr>
        <p:spPr>
          <a:xfrm>
            <a:off x="304125" y="1565425"/>
            <a:ext cx="25674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554" name="Google Shape;1554;p210"/>
          <p:cNvSpPr txBox="1"/>
          <p:nvPr>
            <p:ph idx="2" type="body"/>
          </p:nvPr>
        </p:nvSpPr>
        <p:spPr>
          <a:xfrm>
            <a:off x="6272475" y="1565425"/>
            <a:ext cx="25674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Image slide">
  <p:cSld name="CUSTOM_1_4_1">
    <p:bg>
      <p:bgPr>
        <a:solidFill>
          <a:schemeClr val="dk1"/>
        </a:solidFill>
      </p:bgPr>
    </p:bg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" name="Google Shape;1556;p2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557" name="Google Shape;1557;p211"/>
          <p:cNvSpPr/>
          <p:nvPr>
            <p:ph idx="2" type="pic"/>
          </p:nvPr>
        </p:nvSpPr>
        <p:spPr>
          <a:xfrm>
            <a:off x="0" y="44725"/>
            <a:ext cx="91440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558" name="Google Shape;1558;p211"/>
          <p:cNvSpPr txBox="1"/>
          <p:nvPr>
            <p:ph type="title"/>
          </p:nvPr>
        </p:nvSpPr>
        <p:spPr>
          <a:xfrm>
            <a:off x="474100" y="3452850"/>
            <a:ext cx="8319000" cy="13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9">
  <p:cSld name="CUSTOM_1_3">
    <p:bg>
      <p:bgPr>
        <a:solidFill>
          <a:schemeClr val="dk1"/>
        </a:solidFill>
      </p:bgPr>
    </p:bg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212"/>
          <p:cNvSpPr txBox="1"/>
          <p:nvPr>
            <p:ph type="title"/>
          </p:nvPr>
        </p:nvSpPr>
        <p:spPr>
          <a:xfrm>
            <a:off x="691575" y="950900"/>
            <a:ext cx="46941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61" name="Google Shape;1561;p212"/>
          <p:cNvSpPr/>
          <p:nvPr/>
        </p:nvSpPr>
        <p:spPr>
          <a:xfrm>
            <a:off x="0" y="2602000"/>
            <a:ext cx="2286000" cy="254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212"/>
          <p:cNvSpPr/>
          <p:nvPr/>
        </p:nvSpPr>
        <p:spPr>
          <a:xfrm>
            <a:off x="2286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212"/>
          <p:cNvSpPr/>
          <p:nvPr/>
        </p:nvSpPr>
        <p:spPr>
          <a:xfrm>
            <a:off x="4572102" y="2602000"/>
            <a:ext cx="2286000" cy="254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212"/>
          <p:cNvSpPr/>
          <p:nvPr/>
        </p:nvSpPr>
        <p:spPr>
          <a:xfrm>
            <a:off x="6858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212"/>
          <p:cNvSpPr txBox="1"/>
          <p:nvPr>
            <p:ph idx="1" type="subTitle"/>
          </p:nvPr>
        </p:nvSpPr>
        <p:spPr>
          <a:xfrm>
            <a:off x="29392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6" name="Google Shape;1566;p212"/>
          <p:cNvSpPr txBox="1"/>
          <p:nvPr>
            <p:ph idx="2" type="subTitle"/>
          </p:nvPr>
        </p:nvSpPr>
        <p:spPr>
          <a:xfrm>
            <a:off x="257607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67" name="Google Shape;1567;p212"/>
          <p:cNvSpPr txBox="1"/>
          <p:nvPr>
            <p:ph idx="3" type="subTitle"/>
          </p:nvPr>
        </p:nvSpPr>
        <p:spPr>
          <a:xfrm>
            <a:off x="4950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8" name="Google Shape;1568;p212"/>
          <p:cNvSpPr txBox="1"/>
          <p:nvPr>
            <p:ph idx="4" type="subTitle"/>
          </p:nvPr>
        </p:nvSpPr>
        <p:spPr>
          <a:xfrm>
            <a:off x="7236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569" name="Google Shape;1569;p2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0">
  <p:cSld name="CUSTOM_1_2">
    <p:bg>
      <p:bgPr>
        <a:solidFill>
          <a:schemeClr val="dk1"/>
        </a:solidFill>
      </p:bgPr>
    </p:bg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13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1572" name="Google Shape;1572;p213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rgbClr val="FFD66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73" name="Google Shape;1573;p2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8">
  <p:cSld name="CUSTOM_1_1">
    <p:bg>
      <p:bgPr>
        <a:solidFill>
          <a:schemeClr val="accent1"/>
        </a:solidFill>
      </p:bgPr>
    </p:bg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5" name="Google Shape;1575;p2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6" name="Google Shape;1576;p214"/>
          <p:cNvCxnSpPr/>
          <p:nvPr/>
        </p:nvCxnSpPr>
        <p:spPr>
          <a:xfrm>
            <a:off x="476250" y="1474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77" name="Google Shape;1577;p214"/>
          <p:cNvSpPr txBox="1"/>
          <p:nvPr>
            <p:ph type="title"/>
          </p:nvPr>
        </p:nvSpPr>
        <p:spPr>
          <a:xfrm>
            <a:off x="476250" y="344675"/>
            <a:ext cx="36819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descr="Image" id="1578" name="Google Shape;1578;p2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2517" y="1011575"/>
            <a:ext cx="3469304" cy="3120349"/>
          </a:xfrm>
          <a:prstGeom prst="rect">
            <a:avLst/>
          </a:prstGeom>
          <a:noFill/>
          <a:ln>
            <a:noFill/>
          </a:ln>
        </p:spPr>
      </p:pic>
      <p:sp>
        <p:nvSpPr>
          <p:cNvPr id="1579" name="Google Shape;1579;p214"/>
          <p:cNvSpPr txBox="1"/>
          <p:nvPr>
            <p:ph idx="1" type="body"/>
          </p:nvPr>
        </p:nvSpPr>
        <p:spPr>
          <a:xfrm>
            <a:off x="475450" y="1867225"/>
            <a:ext cx="3469200" cy="27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80" name="Google Shape;1580;p214"/>
          <p:cNvSpPr/>
          <p:nvPr>
            <p:ph idx="2" type="pic"/>
          </p:nvPr>
        </p:nvSpPr>
        <p:spPr>
          <a:xfrm>
            <a:off x="4964675" y="1106500"/>
            <a:ext cx="3285000" cy="1841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1">
  <p:cSld name="CUSTOM_1_1_1">
    <p:bg>
      <p:bgPr>
        <a:solidFill>
          <a:srgbClr val="FFFFFF"/>
        </a:solidFill>
      </p:bgPr>
    </p:bg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2" name="Google Shape;1582;p2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3" name="Google Shape;1583;p215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4" name="Google Shape;1584;p215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2">
  <p:cSld name="CUSTOM_2_3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178" name="Google Shape;17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2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180" name="Google Shape;180;p22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1" name="Google Shape;181;p22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">
  <p:cSld name="CUSTOM_2"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216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1587" name="Google Shape;1587;p216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1588" name="Google Shape;1588;p216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89" name="Google Shape;1589;p216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2">
  <p:cSld name="CUSTOM_2_3"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217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1592" name="Google Shape;1592;p217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93" name="Google Shape;1593;p217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2">
  <p:cSld name="CUSTOM_2_3_1">
    <p:bg>
      <p:bgPr>
        <a:solidFill>
          <a:srgbClr val="000000"/>
        </a:solidFill>
      </p:bgPr>
    </p:bg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218"/>
          <p:cNvSpPr/>
          <p:nvPr/>
        </p:nvSpPr>
        <p:spPr>
          <a:xfrm>
            <a:off x="3056975" y="0"/>
            <a:ext cx="31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1596" name="Google Shape;1596;p218"/>
          <p:cNvSpPr txBox="1"/>
          <p:nvPr/>
        </p:nvSpPr>
        <p:spPr>
          <a:xfrm>
            <a:off x="434800" y="96817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597" name="Google Shape;1597;p218"/>
          <p:cNvSpPr txBox="1"/>
          <p:nvPr/>
        </p:nvSpPr>
        <p:spPr>
          <a:xfrm>
            <a:off x="475150" y="2371650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598" name="Google Shape;1598;p218"/>
          <p:cNvSpPr txBox="1"/>
          <p:nvPr/>
        </p:nvSpPr>
        <p:spPr>
          <a:xfrm>
            <a:off x="537900" y="375222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599" name="Google Shape;1599;p218"/>
          <p:cNvSpPr txBox="1"/>
          <p:nvPr/>
        </p:nvSpPr>
        <p:spPr>
          <a:xfrm>
            <a:off x="6553200" y="96817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600" name="Google Shape;1600;p218"/>
          <p:cNvSpPr txBox="1"/>
          <p:nvPr/>
        </p:nvSpPr>
        <p:spPr>
          <a:xfrm>
            <a:off x="6584575" y="233082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601" name="Google Shape;1601;p218"/>
          <p:cNvSpPr txBox="1"/>
          <p:nvPr/>
        </p:nvSpPr>
        <p:spPr>
          <a:xfrm>
            <a:off x="6660775" y="3796550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4">
  <p:cSld name="CUSTOM_2_2">
    <p:bg>
      <p:bgPr>
        <a:solidFill>
          <a:schemeClr val="dk1"/>
        </a:solidFill>
      </p:bgPr>
    </p:bg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219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1604" name="Google Shape;1604;p219"/>
          <p:cNvSpPr txBox="1"/>
          <p:nvPr>
            <p:ph type="title"/>
          </p:nvPr>
        </p:nvSpPr>
        <p:spPr>
          <a:xfrm>
            <a:off x="615075" y="1071951"/>
            <a:ext cx="31020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605" name="Google Shape;1605;p219"/>
          <p:cNvSpPr txBox="1"/>
          <p:nvPr>
            <p:ph idx="2" type="title"/>
          </p:nvPr>
        </p:nvSpPr>
        <p:spPr>
          <a:xfrm>
            <a:off x="544625" y="570550"/>
            <a:ext cx="24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"/>
              <a:buNone/>
              <a:defRPr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6" name="Google Shape;1606;p219"/>
          <p:cNvSpPr txBox="1"/>
          <p:nvPr>
            <p:ph idx="3" type="title"/>
          </p:nvPr>
        </p:nvSpPr>
        <p:spPr>
          <a:xfrm>
            <a:off x="5323125" y="1224351"/>
            <a:ext cx="31020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607" name="Google Shape;1607;p219"/>
          <p:cNvSpPr txBox="1"/>
          <p:nvPr>
            <p:ph idx="4" type="title"/>
          </p:nvPr>
        </p:nvSpPr>
        <p:spPr>
          <a:xfrm>
            <a:off x="5252675" y="722950"/>
            <a:ext cx="24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"/>
              <a:buNone/>
              <a:defRPr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608" name="Google Shape;1608;p2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5">
  <p:cSld name="CUSTOM_2_1"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220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1611" name="Google Shape;1611;p2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2" name="Google Shape;1612;p220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1613" name="Google Shape;1613;p220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14" name="Google Shape;1614;p220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615" name="Google Shape;1615;p220"/>
          <p:cNvSpPr txBox="1"/>
          <p:nvPr>
            <p:ph idx="2" type="title"/>
          </p:nvPr>
        </p:nvSpPr>
        <p:spPr>
          <a:xfrm>
            <a:off x="636438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1616" name="Google Shape;1616;p220"/>
          <p:cNvCxnSpPr/>
          <p:nvPr/>
        </p:nvCxnSpPr>
        <p:spPr>
          <a:xfrm>
            <a:off x="636438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17" name="Google Shape;1617;p220"/>
          <p:cNvSpPr txBox="1"/>
          <p:nvPr>
            <p:ph idx="3" type="body"/>
          </p:nvPr>
        </p:nvSpPr>
        <p:spPr>
          <a:xfrm>
            <a:off x="636463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">
  <p:cSld name="CUSTOM_2_1_1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21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620" name="Google Shape;1620;p221"/>
          <p:cNvSpPr/>
          <p:nvPr>
            <p:ph idx="2" type="pic"/>
          </p:nvPr>
        </p:nvSpPr>
        <p:spPr>
          <a:xfrm>
            <a:off x="3653875" y="579750"/>
            <a:ext cx="2053200" cy="39840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1" name="Google Shape;1621;p221"/>
          <p:cNvSpPr txBox="1"/>
          <p:nvPr>
            <p:ph idx="1" type="body"/>
          </p:nvPr>
        </p:nvSpPr>
        <p:spPr>
          <a:xfrm>
            <a:off x="3846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622" name="Google Shape;1622;p221"/>
          <p:cNvSpPr txBox="1"/>
          <p:nvPr>
            <p:ph idx="3" type="body"/>
          </p:nvPr>
        </p:nvSpPr>
        <p:spPr>
          <a:xfrm>
            <a:off x="62437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623" name="Google Shape;1623;p221"/>
          <p:cNvSpPr txBox="1"/>
          <p:nvPr>
            <p:ph type="title"/>
          </p:nvPr>
        </p:nvSpPr>
        <p:spPr>
          <a:xfrm>
            <a:off x="3846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624" name="Google Shape;1624;p221"/>
          <p:cNvSpPr txBox="1"/>
          <p:nvPr>
            <p:ph idx="4" type="title"/>
          </p:nvPr>
        </p:nvSpPr>
        <p:spPr>
          <a:xfrm>
            <a:off x="62437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cxnSp>
        <p:nvCxnSpPr>
          <p:cNvPr id="1625" name="Google Shape;1625;p221"/>
          <p:cNvCxnSpPr/>
          <p:nvPr/>
        </p:nvCxnSpPr>
        <p:spPr>
          <a:xfrm>
            <a:off x="5945645" y="4136321"/>
            <a:ext cx="509100" cy="0"/>
          </a:xfrm>
          <a:prstGeom prst="straightConnector1">
            <a:avLst/>
          </a:prstGeom>
          <a:noFill/>
          <a:ln cap="flat" cmpd="sng" w="38100">
            <a:solidFill>
              <a:srgbClr val="121212"/>
            </a:solidFill>
            <a:prstDash val="solid"/>
            <a:miter lim="400000"/>
            <a:headEnd len="sm" w="sm" type="none"/>
            <a:tailEnd len="sm" w="sm" type="oval"/>
          </a:ln>
        </p:spPr>
      </p:cxnSp>
      <p:cxnSp>
        <p:nvCxnSpPr>
          <p:cNvPr id="1626" name="Google Shape;1626;p221"/>
          <p:cNvCxnSpPr/>
          <p:nvPr/>
        </p:nvCxnSpPr>
        <p:spPr>
          <a:xfrm>
            <a:off x="2881630" y="2744780"/>
            <a:ext cx="509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400000"/>
            <a:headEnd len="sm" w="sm" type="oval"/>
            <a:tailEnd len="sm" w="sm" type="none"/>
          </a:ln>
        </p:spPr>
      </p:cxn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 02">
  <p:cSld name="CUSTOM_2_1_1_1">
    <p:bg>
      <p:bgPr>
        <a:solidFill>
          <a:schemeClr val="dk1"/>
        </a:solidFill>
      </p:bgPr>
    </p:bg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222"/>
          <p:cNvSpPr/>
          <p:nvPr/>
        </p:nvSpPr>
        <p:spPr>
          <a:xfrm>
            <a:off x="2769600" y="-31350"/>
            <a:ext cx="3604800" cy="520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222"/>
          <p:cNvSpPr/>
          <p:nvPr>
            <p:ph idx="2" type="pic"/>
          </p:nvPr>
        </p:nvSpPr>
        <p:spPr>
          <a:xfrm>
            <a:off x="3545400" y="579750"/>
            <a:ext cx="2053200" cy="39840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0" name="Google Shape;1630;p222"/>
          <p:cNvSpPr txBox="1"/>
          <p:nvPr>
            <p:ph idx="1" type="body"/>
          </p:nvPr>
        </p:nvSpPr>
        <p:spPr>
          <a:xfrm>
            <a:off x="3846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631" name="Google Shape;1631;p222"/>
          <p:cNvSpPr txBox="1"/>
          <p:nvPr>
            <p:ph idx="3" type="body"/>
          </p:nvPr>
        </p:nvSpPr>
        <p:spPr>
          <a:xfrm>
            <a:off x="6512125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632" name="Google Shape;1632;p222"/>
          <p:cNvSpPr txBox="1"/>
          <p:nvPr>
            <p:ph type="title"/>
          </p:nvPr>
        </p:nvSpPr>
        <p:spPr>
          <a:xfrm>
            <a:off x="3846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633" name="Google Shape;1633;p222"/>
          <p:cNvSpPr txBox="1"/>
          <p:nvPr>
            <p:ph idx="4" type="title"/>
          </p:nvPr>
        </p:nvSpPr>
        <p:spPr>
          <a:xfrm>
            <a:off x="6512125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 3">
  <p:cSld name="CUSTOM_4"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5" name="Google Shape;1635;p2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6" name="Google Shape;1636;p223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37" name="Google Shape;1637;p223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638" name="Google Shape;1638;p223"/>
          <p:cNvSpPr/>
          <p:nvPr>
            <p:ph idx="2" type="pic"/>
          </p:nvPr>
        </p:nvSpPr>
        <p:spPr>
          <a:xfrm>
            <a:off x="456200" y="1529625"/>
            <a:ext cx="7970100" cy="1806900"/>
          </a:xfrm>
          <a:prstGeom prst="roundRect">
            <a:avLst>
              <a:gd fmla="val 9206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9" name="Google Shape;1639;p223"/>
          <p:cNvSpPr/>
          <p:nvPr/>
        </p:nvSpPr>
        <p:spPr>
          <a:xfrm>
            <a:off x="0" y="3193300"/>
            <a:ext cx="9144000" cy="1950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3">
    <p:bg>
      <p:bgPr>
        <a:solidFill>
          <a:schemeClr val="accent4"/>
        </a:solidFill>
      </p:bgPr>
    </p:bg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1" name="Google Shape;1641;p224"/>
          <p:cNvCxnSpPr/>
          <p:nvPr/>
        </p:nvCxnSpPr>
        <p:spPr>
          <a:xfrm>
            <a:off x="989800" y="1013400"/>
            <a:ext cx="0" cy="1673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2" name="Google Shape;1642;p224"/>
          <p:cNvSpPr txBox="1"/>
          <p:nvPr>
            <p:ph type="title"/>
          </p:nvPr>
        </p:nvSpPr>
        <p:spPr>
          <a:xfrm>
            <a:off x="1166575" y="1025175"/>
            <a:ext cx="6858000" cy="1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Outfit"/>
              <a:buNone/>
              <a:defRPr b="1" sz="35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643" name="Google Shape;1643;p2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Us">
  <p:cSld name="CUSTOM_3_2">
    <p:bg>
      <p:bgPr>
        <a:solidFill>
          <a:schemeClr val="accent4"/>
        </a:solidFill>
      </p:bgPr>
    </p:bg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5" name="Google Shape;1645;p225"/>
          <p:cNvCxnSpPr/>
          <p:nvPr/>
        </p:nvCxnSpPr>
        <p:spPr>
          <a:xfrm>
            <a:off x="998450" y="1535400"/>
            <a:ext cx="0" cy="2072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46" name="Google Shape;1646;p2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7" name="Google Shape;1647;p225"/>
          <p:cNvSpPr txBox="1"/>
          <p:nvPr/>
        </p:nvSpPr>
        <p:spPr>
          <a:xfrm>
            <a:off x="1288050" y="1714950"/>
            <a:ext cx="497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Outfit"/>
                <a:ea typeface="Outfit"/>
                <a:cs typeface="Outfit"/>
                <a:sym typeface="Outfit"/>
              </a:rPr>
              <a:t>Let’s Talk</a:t>
            </a:r>
            <a:endParaRPr b="1" sz="32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648" name="Google Shape;1648;p225"/>
          <p:cNvSpPr txBox="1"/>
          <p:nvPr/>
        </p:nvSpPr>
        <p:spPr>
          <a:xfrm>
            <a:off x="1288050" y="2380583"/>
            <a:ext cx="31725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utfit"/>
                <a:ea typeface="Outfit"/>
                <a:cs typeface="Outfit"/>
                <a:sym typeface="Outfit"/>
              </a:rPr>
              <a:t>info@cdpi.dev</a:t>
            </a:r>
            <a:endParaRPr sz="18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649" name="Google Shape;1649;p225"/>
          <p:cNvSpPr txBox="1"/>
          <p:nvPr>
            <p:ph idx="1" type="body"/>
          </p:nvPr>
        </p:nvSpPr>
        <p:spPr>
          <a:xfrm>
            <a:off x="1339900" y="2942475"/>
            <a:ext cx="35790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2">
  <p:cSld name="CUSTOM_2_3_1">
    <p:bg>
      <p:bgPr>
        <a:solidFill>
          <a:srgbClr val="000000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/>
          <p:nvPr/>
        </p:nvSpPr>
        <p:spPr>
          <a:xfrm>
            <a:off x="3056975" y="0"/>
            <a:ext cx="31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184" name="Google Shape;184;p23"/>
          <p:cNvSpPr txBox="1"/>
          <p:nvPr/>
        </p:nvSpPr>
        <p:spPr>
          <a:xfrm>
            <a:off x="434800" y="96817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85" name="Google Shape;185;p23"/>
          <p:cNvSpPr txBox="1"/>
          <p:nvPr/>
        </p:nvSpPr>
        <p:spPr>
          <a:xfrm>
            <a:off x="475150" y="2371650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86" name="Google Shape;186;p23"/>
          <p:cNvSpPr txBox="1"/>
          <p:nvPr/>
        </p:nvSpPr>
        <p:spPr>
          <a:xfrm>
            <a:off x="537900" y="375222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87" name="Google Shape;187;p23"/>
          <p:cNvSpPr txBox="1"/>
          <p:nvPr/>
        </p:nvSpPr>
        <p:spPr>
          <a:xfrm>
            <a:off x="6553200" y="96817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88" name="Google Shape;188;p23"/>
          <p:cNvSpPr txBox="1"/>
          <p:nvPr/>
        </p:nvSpPr>
        <p:spPr>
          <a:xfrm>
            <a:off x="6584575" y="233082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89" name="Google Shape;189;p23"/>
          <p:cNvSpPr txBox="1"/>
          <p:nvPr/>
        </p:nvSpPr>
        <p:spPr>
          <a:xfrm>
            <a:off x="6660775" y="3796550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90" name="Google Shape;19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03">
  <p:cSld name="CUSTOM_3_1">
    <p:bg>
      <p:bgPr>
        <a:solidFill>
          <a:schemeClr val="accent1"/>
        </a:solidFill>
      </p:bgPr>
    </p:bg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1" name="Google Shape;1651;p2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2" name="Google Shape;1652;p226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53" name="Google Shape;1653;p226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pointers">
  <p:cSld name="CUSTOM_3_1_3">
    <p:bg>
      <p:bgPr>
        <a:solidFill>
          <a:schemeClr val="accent1"/>
        </a:solidFill>
      </p:bgPr>
    </p:bg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2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227"/>
          <p:cNvSpPr txBox="1"/>
          <p:nvPr>
            <p:ph type="title"/>
          </p:nvPr>
        </p:nvSpPr>
        <p:spPr>
          <a:xfrm>
            <a:off x="476250" y="1230250"/>
            <a:ext cx="2287800" cy="19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657" name="Google Shape;1657;p227"/>
          <p:cNvSpPr txBox="1"/>
          <p:nvPr>
            <p:ph idx="1" type="subTitle"/>
          </p:nvPr>
        </p:nvSpPr>
        <p:spPr>
          <a:xfrm>
            <a:off x="3282900" y="75142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658" name="Google Shape;1658;p227"/>
          <p:cNvSpPr txBox="1"/>
          <p:nvPr>
            <p:ph idx="2" type="subTitle"/>
          </p:nvPr>
        </p:nvSpPr>
        <p:spPr>
          <a:xfrm>
            <a:off x="3282900" y="288037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659" name="Google Shape;1659;p227"/>
          <p:cNvSpPr txBox="1"/>
          <p:nvPr>
            <p:ph idx="3" type="subTitle"/>
          </p:nvPr>
        </p:nvSpPr>
        <p:spPr>
          <a:xfrm>
            <a:off x="6485175" y="75142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660" name="Google Shape;1660;p227"/>
          <p:cNvSpPr txBox="1"/>
          <p:nvPr>
            <p:ph idx="4" type="subTitle"/>
          </p:nvPr>
        </p:nvSpPr>
        <p:spPr>
          <a:xfrm>
            <a:off x="6485175" y="288037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661" name="Google Shape;1661;p227"/>
          <p:cNvSpPr txBox="1"/>
          <p:nvPr>
            <p:ph idx="5" type="body"/>
          </p:nvPr>
        </p:nvSpPr>
        <p:spPr>
          <a:xfrm>
            <a:off x="3282900" y="1449150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662" name="Google Shape;1662;p227"/>
          <p:cNvSpPr txBox="1"/>
          <p:nvPr>
            <p:ph idx="6" type="body"/>
          </p:nvPr>
        </p:nvSpPr>
        <p:spPr>
          <a:xfrm>
            <a:off x="3282900" y="3569175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663" name="Google Shape;1663;p227"/>
          <p:cNvSpPr txBox="1"/>
          <p:nvPr>
            <p:ph idx="7" type="body"/>
          </p:nvPr>
        </p:nvSpPr>
        <p:spPr>
          <a:xfrm>
            <a:off x="6485175" y="1449150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664" name="Google Shape;1664;p227"/>
          <p:cNvSpPr txBox="1"/>
          <p:nvPr>
            <p:ph idx="8" type="body"/>
          </p:nvPr>
        </p:nvSpPr>
        <p:spPr>
          <a:xfrm>
            <a:off x="6485175" y="3569175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 1 2">
  <p:cSld name="CUSTOM_3_1_2">
    <p:bg>
      <p:bgPr>
        <a:solidFill>
          <a:schemeClr val="accent1"/>
        </a:solidFill>
      </p:bgPr>
    </p:bg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2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228"/>
          <p:cNvSpPr txBox="1"/>
          <p:nvPr>
            <p:ph type="title"/>
          </p:nvPr>
        </p:nvSpPr>
        <p:spPr>
          <a:xfrm>
            <a:off x="476250" y="1391250"/>
            <a:ext cx="3298500" cy="20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1668" name="Google Shape;1668;p228"/>
          <p:cNvCxnSpPr/>
          <p:nvPr/>
        </p:nvCxnSpPr>
        <p:spPr>
          <a:xfrm>
            <a:off x="4563050" y="1582225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669" name="Google Shape;1669;p228"/>
          <p:cNvCxnSpPr/>
          <p:nvPr/>
        </p:nvCxnSpPr>
        <p:spPr>
          <a:xfrm>
            <a:off x="4563050" y="2425188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670" name="Google Shape;1670;p228"/>
          <p:cNvCxnSpPr/>
          <p:nvPr/>
        </p:nvCxnSpPr>
        <p:spPr>
          <a:xfrm>
            <a:off x="4563050" y="3268150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671" name="Google Shape;1671;p228"/>
          <p:cNvCxnSpPr/>
          <p:nvPr/>
        </p:nvCxnSpPr>
        <p:spPr>
          <a:xfrm>
            <a:off x="4563050" y="4106350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672" name="Google Shape;1672;p228"/>
          <p:cNvSpPr txBox="1"/>
          <p:nvPr>
            <p:ph idx="1" type="subTitle"/>
          </p:nvPr>
        </p:nvSpPr>
        <p:spPr>
          <a:xfrm>
            <a:off x="4563050" y="9392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673" name="Google Shape;1673;p228"/>
          <p:cNvSpPr txBox="1"/>
          <p:nvPr>
            <p:ph idx="2" type="subTitle"/>
          </p:nvPr>
        </p:nvSpPr>
        <p:spPr>
          <a:xfrm>
            <a:off x="4563050" y="17870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674" name="Google Shape;1674;p228"/>
          <p:cNvSpPr txBox="1"/>
          <p:nvPr>
            <p:ph idx="3" type="subTitle"/>
          </p:nvPr>
        </p:nvSpPr>
        <p:spPr>
          <a:xfrm>
            <a:off x="4563050" y="26252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675" name="Google Shape;1675;p228"/>
          <p:cNvSpPr txBox="1"/>
          <p:nvPr>
            <p:ph idx="4" type="subTitle"/>
          </p:nvPr>
        </p:nvSpPr>
        <p:spPr>
          <a:xfrm>
            <a:off x="4563050" y="34634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676" name="Google Shape;1676;p228"/>
          <p:cNvSpPr txBox="1"/>
          <p:nvPr>
            <p:ph idx="5" type="subTitle"/>
          </p:nvPr>
        </p:nvSpPr>
        <p:spPr>
          <a:xfrm>
            <a:off x="7227725" y="9392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677" name="Google Shape;1677;p228"/>
          <p:cNvSpPr txBox="1"/>
          <p:nvPr>
            <p:ph idx="6" type="subTitle"/>
          </p:nvPr>
        </p:nvSpPr>
        <p:spPr>
          <a:xfrm>
            <a:off x="7227725" y="17870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678" name="Google Shape;1678;p228"/>
          <p:cNvSpPr txBox="1"/>
          <p:nvPr>
            <p:ph idx="7" type="subTitle"/>
          </p:nvPr>
        </p:nvSpPr>
        <p:spPr>
          <a:xfrm>
            <a:off x="7227725" y="2634775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679" name="Google Shape;1679;p228"/>
          <p:cNvSpPr txBox="1"/>
          <p:nvPr>
            <p:ph idx="8" type="subTitle"/>
          </p:nvPr>
        </p:nvSpPr>
        <p:spPr>
          <a:xfrm>
            <a:off x="7227725" y="34634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680" name="Google Shape;1680;p228"/>
          <p:cNvSpPr txBox="1"/>
          <p:nvPr/>
        </p:nvSpPr>
        <p:spPr>
          <a:xfrm>
            <a:off x="545650" y="2567275"/>
            <a:ext cx="2835600" cy="14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3">
  <p:cSld name="CUSTOM_3_1_1">
    <p:bg>
      <p:bgPr>
        <a:solidFill>
          <a:schemeClr val="dk1"/>
        </a:solidFill>
      </p:bgPr>
    </p:bg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2" name="Google Shape;1682;p2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3" name="Google Shape;1683;p229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84" name="Google Shape;1684;p229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685" name="Google Shape;1685;p229"/>
          <p:cNvSpPr/>
          <p:nvPr/>
        </p:nvSpPr>
        <p:spPr>
          <a:xfrm>
            <a:off x="787175" y="1421950"/>
            <a:ext cx="2137800" cy="2137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6" name="Google Shape;1686;p229"/>
          <p:cNvSpPr/>
          <p:nvPr/>
        </p:nvSpPr>
        <p:spPr>
          <a:xfrm>
            <a:off x="3503100" y="1421950"/>
            <a:ext cx="2137800" cy="2137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7" name="Google Shape;1687;p229"/>
          <p:cNvSpPr/>
          <p:nvPr/>
        </p:nvSpPr>
        <p:spPr>
          <a:xfrm>
            <a:off x="6191250" y="1421950"/>
            <a:ext cx="2137800" cy="2137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229"/>
          <p:cNvSpPr txBox="1"/>
          <p:nvPr>
            <p:ph idx="2" type="title"/>
          </p:nvPr>
        </p:nvSpPr>
        <p:spPr>
          <a:xfrm>
            <a:off x="1115825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689" name="Google Shape;1689;p229"/>
          <p:cNvSpPr txBox="1"/>
          <p:nvPr>
            <p:ph idx="3" type="title"/>
          </p:nvPr>
        </p:nvSpPr>
        <p:spPr>
          <a:xfrm>
            <a:off x="3817863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690" name="Google Shape;1690;p229"/>
          <p:cNvSpPr txBox="1"/>
          <p:nvPr>
            <p:ph idx="4" type="title"/>
          </p:nvPr>
        </p:nvSpPr>
        <p:spPr>
          <a:xfrm>
            <a:off x="6547663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691" name="Google Shape;1691;p229"/>
          <p:cNvSpPr txBox="1"/>
          <p:nvPr>
            <p:ph idx="1" type="body"/>
          </p:nvPr>
        </p:nvSpPr>
        <p:spPr>
          <a:xfrm>
            <a:off x="58145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692" name="Google Shape;1692;p229"/>
          <p:cNvSpPr txBox="1"/>
          <p:nvPr>
            <p:ph idx="5" type="body"/>
          </p:nvPr>
        </p:nvSpPr>
        <p:spPr>
          <a:xfrm>
            <a:off x="330180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693" name="Google Shape;1693;p229"/>
          <p:cNvSpPr txBox="1"/>
          <p:nvPr>
            <p:ph idx="6" type="body"/>
          </p:nvPr>
        </p:nvSpPr>
        <p:spPr>
          <a:xfrm>
            <a:off x="598995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4">
  <p:cSld name="TITLE_AND_BODY_1">
    <p:bg>
      <p:bgPr>
        <a:solidFill>
          <a:schemeClr val="dk1"/>
        </a:solidFill>
      </p:bgPr>
    </p:bg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230"/>
          <p:cNvSpPr/>
          <p:nvPr/>
        </p:nvSpPr>
        <p:spPr>
          <a:xfrm>
            <a:off x="57917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230"/>
          <p:cNvSpPr/>
          <p:nvPr/>
        </p:nvSpPr>
        <p:spPr>
          <a:xfrm>
            <a:off x="219583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p230"/>
          <p:cNvSpPr/>
          <p:nvPr/>
        </p:nvSpPr>
        <p:spPr>
          <a:xfrm>
            <a:off x="3812496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8" name="Google Shape;1698;p230"/>
          <p:cNvSpPr/>
          <p:nvPr/>
        </p:nvSpPr>
        <p:spPr>
          <a:xfrm>
            <a:off x="5429156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p230"/>
          <p:cNvSpPr/>
          <p:nvPr/>
        </p:nvSpPr>
        <p:spPr>
          <a:xfrm>
            <a:off x="704582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230"/>
          <p:cNvSpPr txBox="1"/>
          <p:nvPr>
            <p:ph type="title"/>
          </p:nvPr>
        </p:nvSpPr>
        <p:spPr>
          <a:xfrm>
            <a:off x="743425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None/>
              <a:defRPr b="1"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1" name="Google Shape;1701;p230"/>
          <p:cNvSpPr txBox="1"/>
          <p:nvPr>
            <p:ph idx="2" type="title"/>
          </p:nvPr>
        </p:nvSpPr>
        <p:spPr>
          <a:xfrm>
            <a:off x="2381388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02" name="Google Shape;1702;p230"/>
          <p:cNvSpPr txBox="1"/>
          <p:nvPr>
            <p:ph idx="3" type="title"/>
          </p:nvPr>
        </p:nvSpPr>
        <p:spPr>
          <a:xfrm>
            <a:off x="3998025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03" name="Google Shape;1703;p230"/>
          <p:cNvSpPr txBox="1"/>
          <p:nvPr>
            <p:ph idx="4" type="title"/>
          </p:nvPr>
        </p:nvSpPr>
        <p:spPr>
          <a:xfrm>
            <a:off x="5614713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04" name="Google Shape;1704;p230"/>
          <p:cNvSpPr txBox="1"/>
          <p:nvPr>
            <p:ph idx="5" type="title"/>
          </p:nvPr>
        </p:nvSpPr>
        <p:spPr>
          <a:xfrm>
            <a:off x="7252663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05" name="Google Shape;1705;p230"/>
          <p:cNvSpPr txBox="1"/>
          <p:nvPr>
            <p:ph idx="1" type="body"/>
          </p:nvPr>
        </p:nvSpPr>
        <p:spPr>
          <a:xfrm>
            <a:off x="57917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706" name="Google Shape;1706;p230"/>
          <p:cNvSpPr txBox="1"/>
          <p:nvPr>
            <p:ph idx="6" type="body"/>
          </p:nvPr>
        </p:nvSpPr>
        <p:spPr>
          <a:xfrm>
            <a:off x="2195850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707" name="Google Shape;1707;p230"/>
          <p:cNvSpPr txBox="1"/>
          <p:nvPr>
            <p:ph idx="7" type="body"/>
          </p:nvPr>
        </p:nvSpPr>
        <p:spPr>
          <a:xfrm>
            <a:off x="381252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708" name="Google Shape;1708;p230"/>
          <p:cNvSpPr txBox="1"/>
          <p:nvPr>
            <p:ph idx="8" type="body"/>
          </p:nvPr>
        </p:nvSpPr>
        <p:spPr>
          <a:xfrm>
            <a:off x="5429200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709" name="Google Shape;1709;p230"/>
          <p:cNvSpPr txBox="1"/>
          <p:nvPr>
            <p:ph idx="9" type="body"/>
          </p:nvPr>
        </p:nvSpPr>
        <p:spPr>
          <a:xfrm>
            <a:off x="706712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1710" name="Google Shape;1710;p2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2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1713" name="Google Shape;1713;p2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14" name="Google Shape;1714;p2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5">
  <p:cSld name="TITLE_AND_BODY_5"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2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7" name="Google Shape;1717;p232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718" name="Google Shape;1718;p232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AND_BODY_1_1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21" name="Google Shape;1721;p233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234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234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25" name="Google Shape;1725;p234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26" name="Google Shape;1726;p2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p2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9" name="Google Shape;1729;p235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730" name="Google Shape;1730;p235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4">
  <p:cSld name="CUSTOM_2_2">
    <p:bg>
      <p:bgPr>
        <a:solidFill>
          <a:schemeClr val="dk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193" name="Google Shape;193;p24"/>
          <p:cNvSpPr txBox="1"/>
          <p:nvPr>
            <p:ph type="title"/>
          </p:nvPr>
        </p:nvSpPr>
        <p:spPr>
          <a:xfrm>
            <a:off x="615075" y="1071951"/>
            <a:ext cx="31020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94" name="Google Shape;194;p24"/>
          <p:cNvSpPr txBox="1"/>
          <p:nvPr>
            <p:ph idx="2" type="title"/>
          </p:nvPr>
        </p:nvSpPr>
        <p:spPr>
          <a:xfrm>
            <a:off x="544625" y="570550"/>
            <a:ext cx="24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"/>
              <a:buNone/>
              <a:defRPr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24"/>
          <p:cNvSpPr txBox="1"/>
          <p:nvPr>
            <p:ph idx="3" type="title"/>
          </p:nvPr>
        </p:nvSpPr>
        <p:spPr>
          <a:xfrm>
            <a:off x="5323125" y="1224351"/>
            <a:ext cx="31020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96" name="Google Shape;196;p24"/>
          <p:cNvSpPr txBox="1"/>
          <p:nvPr>
            <p:ph idx="4" type="title"/>
          </p:nvPr>
        </p:nvSpPr>
        <p:spPr>
          <a:xfrm>
            <a:off x="5252675" y="722950"/>
            <a:ext cx="24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"/>
              <a:buNone/>
              <a:defRPr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97" name="Google Shape;19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_2"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2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3" name="Google Shape;1733;p2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bg>
      <p:bgPr>
        <a:solidFill>
          <a:schemeClr val="dk1"/>
        </a:solidFill>
      </p:bgPr>
    </p:bg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5" name="Google Shape;1735;p2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237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37" name="Google Shape;1737;p237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solidFill>
          <a:schemeClr val="accent2"/>
        </a:solidFill>
      </p:bgPr>
    </p:bg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38"/>
          <p:cNvSpPr txBox="1"/>
          <p:nvPr>
            <p:ph type="title"/>
          </p:nvPr>
        </p:nvSpPr>
        <p:spPr>
          <a:xfrm>
            <a:off x="628650" y="273844"/>
            <a:ext cx="78867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Black"/>
              <a:buNone/>
              <a:defRPr b="0" i="0" sz="33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40" name="Google Shape;1740;p2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000">
                <a:solidFill>
                  <a:schemeClr val="dk1"/>
                </a:solidFill>
              </a:defRPr>
            </a:lvl1pPr>
            <a:lvl2pPr lvl="1" rtl="0">
              <a:buNone/>
              <a:defRPr sz="1000">
                <a:solidFill>
                  <a:schemeClr val="dk1"/>
                </a:solidFill>
              </a:defRPr>
            </a:lvl2pPr>
            <a:lvl3pPr lvl="2" rtl="0">
              <a:buNone/>
              <a:defRPr sz="1000">
                <a:solidFill>
                  <a:schemeClr val="dk1"/>
                </a:solidFill>
              </a:defRPr>
            </a:lvl3pPr>
            <a:lvl4pPr lvl="3" rtl="0">
              <a:buNone/>
              <a:defRPr sz="1000">
                <a:solidFill>
                  <a:schemeClr val="dk1"/>
                </a:solidFill>
              </a:defRPr>
            </a:lvl4pPr>
            <a:lvl5pPr lvl="4" rtl="0">
              <a:buNone/>
              <a:defRPr sz="1000">
                <a:solidFill>
                  <a:schemeClr val="dk1"/>
                </a:solidFill>
              </a:defRPr>
            </a:lvl5pPr>
            <a:lvl6pPr lvl="5" rtl="0">
              <a:buNone/>
              <a:defRPr sz="1000">
                <a:solidFill>
                  <a:schemeClr val="dk1"/>
                </a:solidFill>
              </a:defRPr>
            </a:lvl6pPr>
            <a:lvl7pPr lvl="6" rtl="0">
              <a:buNone/>
              <a:defRPr sz="1000">
                <a:solidFill>
                  <a:schemeClr val="dk1"/>
                </a:solidFill>
              </a:defRPr>
            </a:lvl7pPr>
            <a:lvl8pPr lvl="7" rtl="0">
              <a:buNone/>
              <a:defRPr sz="1000">
                <a:solidFill>
                  <a:schemeClr val="dk1"/>
                </a:solidFill>
              </a:defRPr>
            </a:lvl8pPr>
            <a:lvl9pPr lvl="8" rtl="0">
              <a:buNone/>
              <a:defRPr sz="1000">
                <a:solidFill>
                  <a:schemeClr val="dk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7">
  <p:cSld name="TITLE_AND_BODY_7"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2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4" name="Google Shape;1744;p2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5" name="Google Shape;1745;p2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46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2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48" name="Google Shape;1748;p24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49" name="Google Shape;1749;p24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0" name="Google Shape;1750;p24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1" name="Google Shape;1751;p24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x">
  <p:cSld name="TITLE_AND_BODY">
    <p:spTree>
      <p:nvGrpSpPr>
        <p:cNvPr id="1753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4" name="Google Shape;1754;p2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5" name="Google Shape;1755;p243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6" name="Google Shape;1756;p243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oints">
  <p:cSld name="TITLE_AND_BODY_4"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8" name="Google Shape;1758;p2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9" name="Google Shape;1759;p244"/>
          <p:cNvCxnSpPr/>
          <p:nvPr/>
        </p:nvCxnSpPr>
        <p:spPr>
          <a:xfrm>
            <a:off x="488550" y="2048450"/>
            <a:ext cx="8166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0" name="Google Shape;1760;p244"/>
          <p:cNvSpPr/>
          <p:nvPr/>
        </p:nvSpPr>
        <p:spPr>
          <a:xfrm>
            <a:off x="488550" y="2424150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244"/>
          <p:cNvSpPr/>
          <p:nvPr/>
        </p:nvSpPr>
        <p:spPr>
          <a:xfrm>
            <a:off x="488550" y="3676475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2" name="Google Shape;1762;p244"/>
          <p:cNvSpPr/>
          <p:nvPr/>
        </p:nvSpPr>
        <p:spPr>
          <a:xfrm>
            <a:off x="4585450" y="2424150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244"/>
          <p:cNvSpPr/>
          <p:nvPr/>
        </p:nvSpPr>
        <p:spPr>
          <a:xfrm>
            <a:off x="4585450" y="3676475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4" name="Google Shape;1764;p244"/>
          <p:cNvSpPr txBox="1"/>
          <p:nvPr>
            <p:ph type="title"/>
          </p:nvPr>
        </p:nvSpPr>
        <p:spPr>
          <a:xfrm>
            <a:off x="770250" y="679825"/>
            <a:ext cx="76035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765" name="Google Shape;1765;p244"/>
          <p:cNvSpPr txBox="1"/>
          <p:nvPr>
            <p:ph idx="1" type="body"/>
          </p:nvPr>
        </p:nvSpPr>
        <p:spPr>
          <a:xfrm>
            <a:off x="1377575" y="2451000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766" name="Google Shape;1766;p244"/>
          <p:cNvSpPr txBox="1"/>
          <p:nvPr>
            <p:ph idx="2" type="body"/>
          </p:nvPr>
        </p:nvSpPr>
        <p:spPr>
          <a:xfrm>
            <a:off x="1377575" y="3703175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767" name="Google Shape;1767;p244"/>
          <p:cNvSpPr txBox="1"/>
          <p:nvPr>
            <p:ph idx="3" type="body"/>
          </p:nvPr>
        </p:nvSpPr>
        <p:spPr>
          <a:xfrm>
            <a:off x="5474500" y="2451000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768" name="Google Shape;1768;p244"/>
          <p:cNvSpPr txBox="1"/>
          <p:nvPr>
            <p:ph idx="4" type="body"/>
          </p:nvPr>
        </p:nvSpPr>
        <p:spPr>
          <a:xfrm>
            <a:off x="5474500" y="3703175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s/ images">
  <p:cSld name="TITLE_AND_BODY_3"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2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1" name="Google Shape;1771;p245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72" name="Google Shape;1772;p245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773" name="Google Shape;1773;p245"/>
          <p:cNvSpPr/>
          <p:nvPr>
            <p:ph idx="2" type="pic"/>
          </p:nvPr>
        </p:nvSpPr>
        <p:spPr>
          <a:xfrm>
            <a:off x="422575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1774" name="Google Shape;1774;p245"/>
          <p:cNvSpPr/>
          <p:nvPr>
            <p:ph idx="3" type="pic"/>
          </p:nvPr>
        </p:nvSpPr>
        <p:spPr>
          <a:xfrm>
            <a:off x="2599419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1775" name="Google Shape;1775;p245"/>
          <p:cNvSpPr/>
          <p:nvPr>
            <p:ph idx="4" type="pic"/>
          </p:nvPr>
        </p:nvSpPr>
        <p:spPr>
          <a:xfrm>
            <a:off x="4776262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1776" name="Google Shape;1776;p245"/>
          <p:cNvSpPr/>
          <p:nvPr>
            <p:ph idx="5" type="pic"/>
          </p:nvPr>
        </p:nvSpPr>
        <p:spPr>
          <a:xfrm>
            <a:off x="6953106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1777" name="Google Shape;1777;p245"/>
          <p:cNvSpPr txBox="1"/>
          <p:nvPr>
            <p:ph idx="6" type="title"/>
          </p:nvPr>
        </p:nvSpPr>
        <p:spPr>
          <a:xfrm>
            <a:off x="4293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778" name="Google Shape;1778;p245"/>
          <p:cNvSpPr txBox="1"/>
          <p:nvPr>
            <p:ph idx="7" type="title"/>
          </p:nvPr>
        </p:nvSpPr>
        <p:spPr>
          <a:xfrm>
            <a:off x="2599425" y="3703325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779" name="Google Shape;1779;p245"/>
          <p:cNvSpPr txBox="1"/>
          <p:nvPr>
            <p:ph idx="8" type="title"/>
          </p:nvPr>
        </p:nvSpPr>
        <p:spPr>
          <a:xfrm>
            <a:off x="47694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780" name="Google Shape;1780;p245"/>
          <p:cNvSpPr txBox="1"/>
          <p:nvPr>
            <p:ph idx="9" type="title"/>
          </p:nvPr>
        </p:nvSpPr>
        <p:spPr>
          <a:xfrm>
            <a:off x="6953100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781" name="Google Shape;1781;p245"/>
          <p:cNvSpPr txBox="1"/>
          <p:nvPr>
            <p:ph idx="13" type="title"/>
          </p:nvPr>
        </p:nvSpPr>
        <p:spPr>
          <a:xfrm>
            <a:off x="4293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782" name="Google Shape;1782;p245"/>
          <p:cNvSpPr txBox="1"/>
          <p:nvPr>
            <p:ph idx="14" type="title"/>
          </p:nvPr>
        </p:nvSpPr>
        <p:spPr>
          <a:xfrm>
            <a:off x="2599425" y="4365279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783" name="Google Shape;1783;p245"/>
          <p:cNvSpPr txBox="1"/>
          <p:nvPr>
            <p:ph idx="15" type="title"/>
          </p:nvPr>
        </p:nvSpPr>
        <p:spPr>
          <a:xfrm>
            <a:off x="47694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784" name="Google Shape;1784;p245"/>
          <p:cNvSpPr txBox="1"/>
          <p:nvPr>
            <p:ph idx="16" type="title"/>
          </p:nvPr>
        </p:nvSpPr>
        <p:spPr>
          <a:xfrm>
            <a:off x="6953100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s/ images black">
  <p:cSld name="TITLE_AND_BODY_3_1">
    <p:bg>
      <p:bgPr>
        <a:solidFill>
          <a:schemeClr val="dk1"/>
        </a:solidFill>
      </p:bgPr>
    </p:bg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6" name="Google Shape;1786;p246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7" name="Google Shape;1787;p246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788" name="Google Shape;1788;p246"/>
          <p:cNvSpPr/>
          <p:nvPr>
            <p:ph idx="2" type="pic"/>
          </p:nvPr>
        </p:nvSpPr>
        <p:spPr>
          <a:xfrm>
            <a:off x="422575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1789" name="Google Shape;1789;p246"/>
          <p:cNvSpPr/>
          <p:nvPr>
            <p:ph idx="3" type="pic"/>
          </p:nvPr>
        </p:nvSpPr>
        <p:spPr>
          <a:xfrm>
            <a:off x="2599419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1790" name="Google Shape;1790;p246"/>
          <p:cNvSpPr/>
          <p:nvPr>
            <p:ph idx="4" type="pic"/>
          </p:nvPr>
        </p:nvSpPr>
        <p:spPr>
          <a:xfrm>
            <a:off x="4776262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1791" name="Google Shape;1791;p246"/>
          <p:cNvSpPr/>
          <p:nvPr>
            <p:ph idx="5" type="pic"/>
          </p:nvPr>
        </p:nvSpPr>
        <p:spPr>
          <a:xfrm>
            <a:off x="6953106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1792" name="Google Shape;1792;p246"/>
          <p:cNvSpPr txBox="1"/>
          <p:nvPr>
            <p:ph idx="6" type="title"/>
          </p:nvPr>
        </p:nvSpPr>
        <p:spPr>
          <a:xfrm>
            <a:off x="4293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793" name="Google Shape;1793;p246"/>
          <p:cNvSpPr txBox="1"/>
          <p:nvPr>
            <p:ph idx="7" type="title"/>
          </p:nvPr>
        </p:nvSpPr>
        <p:spPr>
          <a:xfrm>
            <a:off x="2599425" y="3703325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794" name="Google Shape;1794;p246"/>
          <p:cNvSpPr txBox="1"/>
          <p:nvPr>
            <p:ph idx="8" type="title"/>
          </p:nvPr>
        </p:nvSpPr>
        <p:spPr>
          <a:xfrm>
            <a:off x="47694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795" name="Google Shape;1795;p246"/>
          <p:cNvSpPr txBox="1"/>
          <p:nvPr>
            <p:ph idx="9" type="title"/>
          </p:nvPr>
        </p:nvSpPr>
        <p:spPr>
          <a:xfrm>
            <a:off x="6953100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796" name="Google Shape;1796;p246"/>
          <p:cNvSpPr txBox="1"/>
          <p:nvPr>
            <p:ph idx="13" type="title"/>
          </p:nvPr>
        </p:nvSpPr>
        <p:spPr>
          <a:xfrm>
            <a:off x="4293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797" name="Google Shape;1797;p246"/>
          <p:cNvSpPr txBox="1"/>
          <p:nvPr>
            <p:ph idx="14" type="title"/>
          </p:nvPr>
        </p:nvSpPr>
        <p:spPr>
          <a:xfrm>
            <a:off x="2599425" y="4365279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798" name="Google Shape;1798;p246"/>
          <p:cNvSpPr txBox="1"/>
          <p:nvPr>
            <p:ph idx="15" type="title"/>
          </p:nvPr>
        </p:nvSpPr>
        <p:spPr>
          <a:xfrm>
            <a:off x="47694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799" name="Google Shape;1799;p246"/>
          <p:cNvSpPr txBox="1"/>
          <p:nvPr>
            <p:ph idx="16" type="title"/>
          </p:nvPr>
        </p:nvSpPr>
        <p:spPr>
          <a:xfrm>
            <a:off x="6953100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1800" name="Google Shape;1800;p2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5">
  <p:cSld name="CUSTOM_2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200" name="Google Shape;200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5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202" name="Google Shape;202;p25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3" name="Google Shape;203;p25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04" name="Google Shape;204;p25"/>
          <p:cNvSpPr txBox="1"/>
          <p:nvPr>
            <p:ph idx="2" type="title"/>
          </p:nvPr>
        </p:nvSpPr>
        <p:spPr>
          <a:xfrm>
            <a:off x="636438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205" name="Google Shape;205;p25"/>
          <p:cNvCxnSpPr/>
          <p:nvPr/>
        </p:nvCxnSpPr>
        <p:spPr>
          <a:xfrm>
            <a:off x="636438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6" name="Google Shape;206;p25"/>
          <p:cNvSpPr txBox="1"/>
          <p:nvPr>
            <p:ph idx="3" type="body"/>
          </p:nvPr>
        </p:nvSpPr>
        <p:spPr>
          <a:xfrm>
            <a:off x="636463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ITLE_AND_BODY_2">
    <p:spTree>
      <p:nvGrpSpPr>
        <p:cNvPr id="180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" name="Google Shape;1802;p2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3" name="Google Shape;1803;p247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04" name="Google Shape;1804;p247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graphicFrame>
        <p:nvGraphicFramePr>
          <p:cNvPr id="1805" name="Google Shape;1805;p247"/>
          <p:cNvGraphicFramePr/>
          <p:nvPr/>
        </p:nvGraphicFramePr>
        <p:xfrm>
          <a:off x="477100" y="13158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{8786FE8C-E0B5-4727-AA2D-AE92A1FC9308}</a:tableStyleId>
              </a:tblPr>
              <a:tblGrid>
                <a:gridCol w="3102725"/>
                <a:gridCol w="1551775"/>
                <a:gridCol w="1551775"/>
                <a:gridCol w="1984375"/>
              </a:tblGrid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131313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06" name="Google Shape;1806;p247"/>
          <p:cNvSpPr txBox="1"/>
          <p:nvPr>
            <p:ph idx="1" type="body"/>
          </p:nvPr>
        </p:nvSpPr>
        <p:spPr>
          <a:xfrm>
            <a:off x="47410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807" name="Google Shape;1807;p247"/>
          <p:cNvSpPr txBox="1"/>
          <p:nvPr>
            <p:ph idx="2" type="body"/>
          </p:nvPr>
        </p:nvSpPr>
        <p:spPr>
          <a:xfrm>
            <a:off x="373015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808" name="Google Shape;1808;p247"/>
          <p:cNvSpPr txBox="1"/>
          <p:nvPr>
            <p:ph idx="3" type="body"/>
          </p:nvPr>
        </p:nvSpPr>
        <p:spPr>
          <a:xfrm>
            <a:off x="657665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1"/>
        </a:solidFill>
      </p:bgPr>
    </p:bg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10" name="Google Shape;1810;p248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11" name="Google Shape;1811;p248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2">
  <p:cSld name="TITLE_ONLY_2">
    <p:bg>
      <p:bgPr>
        <a:solidFill>
          <a:schemeClr val="dk1"/>
        </a:solidFill>
      </p:bgPr>
    </p:bg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3" name="Google Shape;1813;p2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814" name="Google Shape;1814;p249"/>
          <p:cNvSpPr/>
          <p:nvPr/>
        </p:nvSpPr>
        <p:spPr>
          <a:xfrm>
            <a:off x="937037" y="1143000"/>
            <a:ext cx="2857500" cy="2857500"/>
          </a:xfrm>
          <a:prstGeom prst="ellipse">
            <a:avLst/>
          </a:prstGeom>
          <a:solidFill>
            <a:srgbClr val="6564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"/>
              <a:buNone/>
            </a:pPr>
            <a:r>
              <a:t/>
            </a:r>
            <a:endParaRPr b="0" i="0" sz="1100" u="none" cap="none" strike="noStrike">
              <a:solidFill>
                <a:srgbClr val="12121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815" name="Google Shape;1815;p249"/>
          <p:cNvSpPr txBox="1"/>
          <p:nvPr>
            <p:ph type="title"/>
          </p:nvPr>
        </p:nvSpPr>
        <p:spPr>
          <a:xfrm>
            <a:off x="4275825" y="1538575"/>
            <a:ext cx="4105800" cy="24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816" name="Google Shape;1816;p249"/>
          <p:cNvSpPr txBox="1"/>
          <p:nvPr/>
        </p:nvSpPr>
        <p:spPr>
          <a:xfrm>
            <a:off x="1493675" y="1833750"/>
            <a:ext cx="17442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0"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1817" name="Google Shape;1817;p249"/>
          <p:cNvSpPr txBox="1"/>
          <p:nvPr>
            <p:ph idx="1" type="body"/>
          </p:nvPr>
        </p:nvSpPr>
        <p:spPr>
          <a:xfrm>
            <a:off x="1489325" y="1900800"/>
            <a:ext cx="1752900" cy="13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1pPr>
            <a:lvl2pPr indent="-457200" lvl="1" marL="914400" rtl="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4pPr>
            <a:lvl5pPr indent="-457200" lvl="4" marL="2286000" rtl="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5pPr>
            <a:lvl6pPr indent="-457200" lvl="5" marL="2743200" rtl="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6pPr>
            <a:lvl7pPr indent="-457200" lvl="6" marL="3200400" rtl="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7pPr>
            <a:lvl8pPr indent="-457200" lvl="7" marL="3657600" rtl="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8pPr>
            <a:lvl9pPr indent="-457200" lvl="8" marL="4114800" rtl="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3">
  <p:cSld name="TITLE_ONLY_1">
    <p:bg>
      <p:bgPr>
        <a:solidFill>
          <a:schemeClr val="dk1"/>
        </a:solidFill>
      </p:bgPr>
    </p:bg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19" name="Google Shape;1819;p250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20" name="Google Shape;1820;p250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821" name="Google Shape;1821;p250"/>
          <p:cNvSpPr txBox="1"/>
          <p:nvPr>
            <p:ph idx="1" type="subTitle"/>
          </p:nvPr>
        </p:nvSpPr>
        <p:spPr>
          <a:xfrm>
            <a:off x="432225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822" name="Google Shape;1822;p250"/>
          <p:cNvSpPr txBox="1"/>
          <p:nvPr>
            <p:ph idx="2" type="subTitle"/>
          </p:nvPr>
        </p:nvSpPr>
        <p:spPr>
          <a:xfrm>
            <a:off x="3417900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823" name="Google Shape;1823;p250"/>
          <p:cNvSpPr txBox="1"/>
          <p:nvPr>
            <p:ph idx="3" type="subTitle"/>
          </p:nvPr>
        </p:nvSpPr>
        <p:spPr>
          <a:xfrm>
            <a:off x="6403575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824" name="Google Shape;1824;p250"/>
          <p:cNvSpPr txBox="1"/>
          <p:nvPr>
            <p:ph idx="4" type="body"/>
          </p:nvPr>
        </p:nvSpPr>
        <p:spPr>
          <a:xfrm>
            <a:off x="432225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825" name="Google Shape;1825;p250"/>
          <p:cNvSpPr txBox="1"/>
          <p:nvPr>
            <p:ph idx="5" type="body"/>
          </p:nvPr>
        </p:nvSpPr>
        <p:spPr>
          <a:xfrm>
            <a:off x="3417900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826" name="Google Shape;1826;p250"/>
          <p:cNvSpPr txBox="1"/>
          <p:nvPr>
            <p:ph idx="6" type="body"/>
          </p:nvPr>
        </p:nvSpPr>
        <p:spPr>
          <a:xfrm>
            <a:off x="6403575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1827" name="Google Shape;1827;p2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ack">
  <p:cSld name="TITLE_ONLY_1_1">
    <p:bg>
      <p:bgPr>
        <a:solidFill>
          <a:schemeClr val="dk1"/>
        </a:solid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9" name="Google Shape;1829;p2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CUSTOM"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1" name="Google Shape;1831;p2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4">
  <p:cSld name="CUSTOM_6"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3" name="Google Shape;1833;p2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34" name="Google Shape;1834;p253"/>
          <p:cNvGraphicFramePr/>
          <p:nvPr/>
        </p:nvGraphicFramePr>
        <p:xfrm>
          <a:off x="476250" y="62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{8786FE8C-E0B5-4727-AA2D-AE92A1FC9308}</a:tableStyleId>
              </a:tblPr>
              <a:tblGrid>
                <a:gridCol w="2730500"/>
                <a:gridCol w="2730500"/>
                <a:gridCol w="2730500"/>
              </a:tblGrid>
              <a:tr h="792900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900"/>
                        <a:buFont typeface="Poppins SemiBold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9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9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835" name="Google Shape;1835;p253"/>
          <p:cNvSpPr txBox="1"/>
          <p:nvPr>
            <p:ph idx="1" type="body"/>
          </p:nvPr>
        </p:nvSpPr>
        <p:spPr>
          <a:xfrm>
            <a:off x="614725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836" name="Google Shape;1836;p253"/>
          <p:cNvSpPr txBox="1"/>
          <p:nvPr>
            <p:ph idx="2" type="body"/>
          </p:nvPr>
        </p:nvSpPr>
        <p:spPr>
          <a:xfrm>
            <a:off x="614725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837" name="Google Shape;1837;p253"/>
          <p:cNvSpPr txBox="1"/>
          <p:nvPr>
            <p:ph idx="3" type="body"/>
          </p:nvPr>
        </p:nvSpPr>
        <p:spPr>
          <a:xfrm>
            <a:off x="614725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838" name="Google Shape;1838;p253"/>
          <p:cNvSpPr txBox="1"/>
          <p:nvPr>
            <p:ph idx="4" type="body"/>
          </p:nvPr>
        </p:nvSpPr>
        <p:spPr>
          <a:xfrm>
            <a:off x="614725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839" name="Google Shape;1839;p253"/>
          <p:cNvSpPr txBox="1"/>
          <p:nvPr>
            <p:ph idx="5" type="body"/>
          </p:nvPr>
        </p:nvSpPr>
        <p:spPr>
          <a:xfrm>
            <a:off x="614725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840" name="Google Shape;1840;p253"/>
          <p:cNvSpPr txBox="1"/>
          <p:nvPr>
            <p:ph idx="6" type="body"/>
          </p:nvPr>
        </p:nvSpPr>
        <p:spPr>
          <a:xfrm>
            <a:off x="614725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841" name="Google Shape;1841;p253"/>
          <p:cNvSpPr txBox="1"/>
          <p:nvPr>
            <p:ph idx="7" type="body"/>
          </p:nvPr>
        </p:nvSpPr>
        <p:spPr>
          <a:xfrm>
            <a:off x="3404700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842" name="Google Shape;1842;p253"/>
          <p:cNvSpPr txBox="1"/>
          <p:nvPr>
            <p:ph idx="8" type="body"/>
          </p:nvPr>
        </p:nvSpPr>
        <p:spPr>
          <a:xfrm>
            <a:off x="3404700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843" name="Google Shape;1843;p253"/>
          <p:cNvSpPr txBox="1"/>
          <p:nvPr>
            <p:ph idx="9" type="body"/>
          </p:nvPr>
        </p:nvSpPr>
        <p:spPr>
          <a:xfrm>
            <a:off x="3404700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844" name="Google Shape;1844;p253"/>
          <p:cNvSpPr txBox="1"/>
          <p:nvPr>
            <p:ph idx="13" type="body"/>
          </p:nvPr>
        </p:nvSpPr>
        <p:spPr>
          <a:xfrm>
            <a:off x="3404700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845" name="Google Shape;1845;p253"/>
          <p:cNvSpPr txBox="1"/>
          <p:nvPr>
            <p:ph idx="14" type="body"/>
          </p:nvPr>
        </p:nvSpPr>
        <p:spPr>
          <a:xfrm>
            <a:off x="3404700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846" name="Google Shape;1846;p253"/>
          <p:cNvSpPr txBox="1"/>
          <p:nvPr>
            <p:ph idx="15" type="body"/>
          </p:nvPr>
        </p:nvSpPr>
        <p:spPr>
          <a:xfrm>
            <a:off x="3404700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847" name="Google Shape;1847;p253"/>
          <p:cNvSpPr txBox="1"/>
          <p:nvPr>
            <p:ph idx="16" type="body"/>
          </p:nvPr>
        </p:nvSpPr>
        <p:spPr>
          <a:xfrm>
            <a:off x="6141950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848" name="Google Shape;1848;p253"/>
          <p:cNvSpPr txBox="1"/>
          <p:nvPr>
            <p:ph idx="17" type="body"/>
          </p:nvPr>
        </p:nvSpPr>
        <p:spPr>
          <a:xfrm>
            <a:off x="6141950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849" name="Google Shape;1849;p253"/>
          <p:cNvSpPr txBox="1"/>
          <p:nvPr>
            <p:ph idx="18" type="body"/>
          </p:nvPr>
        </p:nvSpPr>
        <p:spPr>
          <a:xfrm>
            <a:off x="6141950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850" name="Google Shape;1850;p253"/>
          <p:cNvSpPr txBox="1"/>
          <p:nvPr>
            <p:ph idx="19" type="body"/>
          </p:nvPr>
        </p:nvSpPr>
        <p:spPr>
          <a:xfrm>
            <a:off x="6141950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851" name="Google Shape;1851;p253"/>
          <p:cNvSpPr txBox="1"/>
          <p:nvPr>
            <p:ph idx="20" type="body"/>
          </p:nvPr>
        </p:nvSpPr>
        <p:spPr>
          <a:xfrm>
            <a:off x="6141950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852" name="Google Shape;1852;p253"/>
          <p:cNvSpPr txBox="1"/>
          <p:nvPr>
            <p:ph idx="21" type="body"/>
          </p:nvPr>
        </p:nvSpPr>
        <p:spPr>
          <a:xfrm>
            <a:off x="6141950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5">
  <p:cSld name="CUSTOM_5"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4" name="Google Shape;1854;p2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5" name="Google Shape;1855;p254"/>
          <p:cNvSpPr/>
          <p:nvPr/>
        </p:nvSpPr>
        <p:spPr>
          <a:xfrm>
            <a:off x="5726760" y="964384"/>
            <a:ext cx="1700100" cy="1700100"/>
          </a:xfrm>
          <a:prstGeom prst="ellipse">
            <a:avLst/>
          </a:prstGeom>
          <a:solidFill>
            <a:srgbClr val="FFA06B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56" name="Google Shape;1856;p254"/>
          <p:cNvSpPr/>
          <p:nvPr/>
        </p:nvSpPr>
        <p:spPr>
          <a:xfrm>
            <a:off x="5834238" y="1071863"/>
            <a:ext cx="1485300" cy="14853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57" name="Google Shape;1857;p254"/>
          <p:cNvSpPr/>
          <p:nvPr/>
        </p:nvSpPr>
        <p:spPr>
          <a:xfrm>
            <a:off x="3711845" y="964828"/>
            <a:ext cx="1699200" cy="1699200"/>
          </a:xfrm>
          <a:prstGeom prst="roundRect">
            <a:avLst>
              <a:gd fmla="val 15000" name="adj"/>
            </a:avLst>
          </a:prstGeom>
          <a:solidFill>
            <a:srgbClr val="6564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58" name="Google Shape;1858;p254"/>
          <p:cNvSpPr/>
          <p:nvPr/>
        </p:nvSpPr>
        <p:spPr>
          <a:xfrm>
            <a:off x="1705121" y="964828"/>
            <a:ext cx="1699200" cy="1699200"/>
          </a:xfrm>
          <a:prstGeom prst="roundRect">
            <a:avLst>
              <a:gd fmla="val 15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59" name="Google Shape;1859;p254"/>
          <p:cNvSpPr/>
          <p:nvPr/>
        </p:nvSpPr>
        <p:spPr>
          <a:xfrm>
            <a:off x="3732387" y="981053"/>
            <a:ext cx="1666800" cy="1666800"/>
          </a:xfrm>
          <a:prstGeom prst="ellipse">
            <a:avLst/>
          </a:prstGeom>
          <a:solidFill>
            <a:srgbClr val="F3F3F3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60" name="Google Shape;1860;p254"/>
          <p:cNvSpPr/>
          <p:nvPr/>
        </p:nvSpPr>
        <p:spPr>
          <a:xfrm>
            <a:off x="1721345" y="981053"/>
            <a:ext cx="1666800" cy="1666800"/>
          </a:xfrm>
          <a:prstGeom prst="ellipse">
            <a:avLst/>
          </a:prstGeom>
          <a:solidFill>
            <a:srgbClr val="FFD66B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61" name="Google Shape;1861;p254"/>
          <p:cNvSpPr txBox="1"/>
          <p:nvPr>
            <p:ph type="title"/>
          </p:nvPr>
        </p:nvSpPr>
        <p:spPr>
          <a:xfrm>
            <a:off x="2000175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862" name="Google Shape;1862;p254"/>
          <p:cNvSpPr txBox="1"/>
          <p:nvPr>
            <p:ph idx="2" type="title"/>
          </p:nvPr>
        </p:nvSpPr>
        <p:spPr>
          <a:xfrm>
            <a:off x="4064738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863" name="Google Shape;1863;p254"/>
          <p:cNvSpPr txBox="1"/>
          <p:nvPr>
            <p:ph idx="3" type="title"/>
          </p:nvPr>
        </p:nvSpPr>
        <p:spPr>
          <a:xfrm>
            <a:off x="6013613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864" name="Google Shape;1864;p254"/>
          <p:cNvSpPr txBox="1"/>
          <p:nvPr>
            <p:ph idx="4" type="title"/>
          </p:nvPr>
        </p:nvSpPr>
        <p:spPr>
          <a:xfrm>
            <a:off x="796125" y="3479675"/>
            <a:ext cx="30414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cxnSp>
        <p:nvCxnSpPr>
          <p:cNvPr id="1865" name="Google Shape;1865;p254"/>
          <p:cNvCxnSpPr/>
          <p:nvPr/>
        </p:nvCxnSpPr>
        <p:spPr>
          <a:xfrm>
            <a:off x="4132700" y="3238175"/>
            <a:ext cx="0" cy="1323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6" name="Google Shape;1866;p254"/>
          <p:cNvSpPr txBox="1"/>
          <p:nvPr>
            <p:ph idx="1" type="body"/>
          </p:nvPr>
        </p:nvSpPr>
        <p:spPr>
          <a:xfrm>
            <a:off x="4517350" y="3238175"/>
            <a:ext cx="38643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6">
  <p:cSld name="CUSTOM_1">
    <p:bg>
      <p:bgPr>
        <a:solidFill>
          <a:schemeClr val="dk1"/>
        </a:solidFill>
      </p:bgPr>
    </p:bg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8" name="Google Shape;1868;p2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869" name="Google Shape;1869;p255"/>
          <p:cNvSpPr/>
          <p:nvPr/>
        </p:nvSpPr>
        <p:spPr>
          <a:xfrm>
            <a:off x="3824257" y="2119313"/>
            <a:ext cx="904800" cy="904800"/>
          </a:xfrm>
          <a:prstGeom prst="ellipse">
            <a:avLst/>
          </a:prstGeom>
          <a:solidFill>
            <a:srgbClr val="FFD6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70" name="Google Shape;1870;p255"/>
          <p:cNvSpPr/>
          <p:nvPr/>
        </p:nvSpPr>
        <p:spPr>
          <a:xfrm>
            <a:off x="3872307" y="3699822"/>
            <a:ext cx="808800" cy="808800"/>
          </a:xfrm>
          <a:prstGeom prst="ellipse">
            <a:avLst/>
          </a:prstGeom>
          <a:solidFill>
            <a:srgbClr val="FFA0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71" name="Google Shape;1871;p255"/>
          <p:cNvSpPr/>
          <p:nvPr/>
        </p:nvSpPr>
        <p:spPr>
          <a:xfrm>
            <a:off x="3872307" y="634902"/>
            <a:ext cx="808800" cy="8088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72" name="Google Shape;1872;p255"/>
          <p:cNvSpPr/>
          <p:nvPr>
            <p:ph idx="2" type="pic"/>
          </p:nvPr>
        </p:nvSpPr>
        <p:spPr>
          <a:xfrm>
            <a:off x="0" y="-25"/>
            <a:ext cx="3524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873" name="Google Shape;1873;p255"/>
          <p:cNvSpPr txBox="1"/>
          <p:nvPr>
            <p:ph idx="1" type="body"/>
          </p:nvPr>
        </p:nvSpPr>
        <p:spPr>
          <a:xfrm>
            <a:off x="4982475" y="66195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874" name="Google Shape;1874;p255"/>
          <p:cNvSpPr txBox="1"/>
          <p:nvPr>
            <p:ph idx="3" type="body"/>
          </p:nvPr>
        </p:nvSpPr>
        <p:spPr>
          <a:xfrm>
            <a:off x="4982475" y="2164775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875" name="Google Shape;1875;p255"/>
          <p:cNvSpPr txBox="1"/>
          <p:nvPr>
            <p:ph idx="4" type="body"/>
          </p:nvPr>
        </p:nvSpPr>
        <p:spPr>
          <a:xfrm>
            <a:off x="4982475" y="366760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7">
  <p:cSld name="CUSTOM_1_4">
    <p:bg>
      <p:bgPr>
        <a:solidFill>
          <a:schemeClr val="dk1"/>
        </a:solidFill>
      </p:bgPr>
    </p:bg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6"/>
          <p:cNvSpPr/>
          <p:nvPr/>
        </p:nvSpPr>
        <p:spPr>
          <a:xfrm>
            <a:off x="3081750" y="1081475"/>
            <a:ext cx="2980500" cy="2980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8" name="Google Shape;1878;p2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879" name="Google Shape;1879;p256"/>
          <p:cNvSpPr/>
          <p:nvPr/>
        </p:nvSpPr>
        <p:spPr>
          <a:xfrm>
            <a:off x="3081713" y="1081463"/>
            <a:ext cx="2980500" cy="29805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80" name="Google Shape;1880;p256"/>
          <p:cNvSpPr txBox="1"/>
          <p:nvPr>
            <p:ph type="title"/>
          </p:nvPr>
        </p:nvSpPr>
        <p:spPr>
          <a:xfrm>
            <a:off x="3605850" y="1990350"/>
            <a:ext cx="1932300" cy="11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881" name="Google Shape;1881;p256"/>
          <p:cNvSpPr txBox="1"/>
          <p:nvPr>
            <p:ph idx="1" type="body"/>
          </p:nvPr>
        </p:nvSpPr>
        <p:spPr>
          <a:xfrm>
            <a:off x="304125" y="1565425"/>
            <a:ext cx="25674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882" name="Google Shape;1882;p256"/>
          <p:cNvSpPr txBox="1"/>
          <p:nvPr>
            <p:ph idx="2" type="body"/>
          </p:nvPr>
        </p:nvSpPr>
        <p:spPr>
          <a:xfrm>
            <a:off x="6272475" y="1565425"/>
            <a:ext cx="25674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">
  <p:cSld name="CUSTOM_2_1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09" name="Google Shape;20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6"/>
          <p:cNvSpPr/>
          <p:nvPr>
            <p:ph idx="2" type="pic"/>
          </p:nvPr>
        </p:nvSpPr>
        <p:spPr>
          <a:xfrm>
            <a:off x="3653875" y="579750"/>
            <a:ext cx="2053200" cy="39840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26"/>
          <p:cNvSpPr txBox="1"/>
          <p:nvPr>
            <p:ph idx="1" type="body"/>
          </p:nvPr>
        </p:nvSpPr>
        <p:spPr>
          <a:xfrm>
            <a:off x="3846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12" name="Google Shape;212;p26"/>
          <p:cNvSpPr txBox="1"/>
          <p:nvPr>
            <p:ph idx="3" type="body"/>
          </p:nvPr>
        </p:nvSpPr>
        <p:spPr>
          <a:xfrm>
            <a:off x="62437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13" name="Google Shape;213;p26"/>
          <p:cNvSpPr txBox="1"/>
          <p:nvPr>
            <p:ph type="title"/>
          </p:nvPr>
        </p:nvSpPr>
        <p:spPr>
          <a:xfrm>
            <a:off x="3846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14" name="Google Shape;214;p26"/>
          <p:cNvSpPr txBox="1"/>
          <p:nvPr>
            <p:ph idx="4" type="title"/>
          </p:nvPr>
        </p:nvSpPr>
        <p:spPr>
          <a:xfrm>
            <a:off x="62437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cxnSp>
        <p:nvCxnSpPr>
          <p:cNvPr id="215" name="Google Shape;215;p26"/>
          <p:cNvCxnSpPr/>
          <p:nvPr/>
        </p:nvCxnSpPr>
        <p:spPr>
          <a:xfrm>
            <a:off x="5945645" y="4136321"/>
            <a:ext cx="509100" cy="0"/>
          </a:xfrm>
          <a:prstGeom prst="straightConnector1">
            <a:avLst/>
          </a:prstGeom>
          <a:noFill/>
          <a:ln cap="flat" cmpd="sng" w="38100">
            <a:solidFill>
              <a:srgbClr val="121212"/>
            </a:solidFill>
            <a:prstDash val="solid"/>
            <a:miter lim="400000"/>
            <a:headEnd len="sm" w="sm" type="none"/>
            <a:tailEnd len="sm" w="sm" type="oval"/>
          </a:ln>
        </p:spPr>
      </p:cxnSp>
      <p:cxnSp>
        <p:nvCxnSpPr>
          <p:cNvPr id="216" name="Google Shape;216;p26"/>
          <p:cNvCxnSpPr/>
          <p:nvPr/>
        </p:nvCxnSpPr>
        <p:spPr>
          <a:xfrm>
            <a:off x="2881630" y="2744780"/>
            <a:ext cx="509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400000"/>
            <a:headEnd len="sm" w="sm" type="oval"/>
            <a:tailEnd len="sm" w="sm" type="none"/>
          </a:ln>
        </p:spPr>
      </p:cxn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Image slide">
  <p:cSld name="CUSTOM_1_4_1">
    <p:bg>
      <p:bgPr>
        <a:solidFill>
          <a:schemeClr val="dk1"/>
        </a:solidFill>
      </p:bgPr>
    </p:bg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" name="Google Shape;1884;p2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885" name="Google Shape;1885;p257"/>
          <p:cNvSpPr/>
          <p:nvPr>
            <p:ph idx="2" type="pic"/>
          </p:nvPr>
        </p:nvSpPr>
        <p:spPr>
          <a:xfrm>
            <a:off x="0" y="44725"/>
            <a:ext cx="91440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886" name="Google Shape;1886;p257"/>
          <p:cNvSpPr txBox="1"/>
          <p:nvPr>
            <p:ph type="title"/>
          </p:nvPr>
        </p:nvSpPr>
        <p:spPr>
          <a:xfrm>
            <a:off x="474100" y="3452850"/>
            <a:ext cx="8319000" cy="13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9">
  <p:cSld name="CUSTOM_1_3">
    <p:bg>
      <p:bgPr>
        <a:solidFill>
          <a:schemeClr val="dk1"/>
        </a:solidFill>
      </p:bgPr>
    </p:bg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258"/>
          <p:cNvSpPr txBox="1"/>
          <p:nvPr>
            <p:ph type="title"/>
          </p:nvPr>
        </p:nvSpPr>
        <p:spPr>
          <a:xfrm>
            <a:off x="691575" y="950900"/>
            <a:ext cx="46941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889" name="Google Shape;1889;p258"/>
          <p:cNvSpPr/>
          <p:nvPr/>
        </p:nvSpPr>
        <p:spPr>
          <a:xfrm>
            <a:off x="0" y="2602000"/>
            <a:ext cx="2286000" cy="254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0" name="Google Shape;1890;p258"/>
          <p:cNvSpPr/>
          <p:nvPr/>
        </p:nvSpPr>
        <p:spPr>
          <a:xfrm>
            <a:off x="2286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258"/>
          <p:cNvSpPr/>
          <p:nvPr/>
        </p:nvSpPr>
        <p:spPr>
          <a:xfrm>
            <a:off x="4572102" y="2602000"/>
            <a:ext cx="2286000" cy="254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2" name="Google Shape;1892;p258"/>
          <p:cNvSpPr/>
          <p:nvPr/>
        </p:nvSpPr>
        <p:spPr>
          <a:xfrm>
            <a:off x="6858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3" name="Google Shape;1893;p258"/>
          <p:cNvSpPr txBox="1"/>
          <p:nvPr>
            <p:ph idx="1" type="subTitle"/>
          </p:nvPr>
        </p:nvSpPr>
        <p:spPr>
          <a:xfrm>
            <a:off x="29392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4" name="Google Shape;1894;p258"/>
          <p:cNvSpPr txBox="1"/>
          <p:nvPr>
            <p:ph idx="2" type="subTitle"/>
          </p:nvPr>
        </p:nvSpPr>
        <p:spPr>
          <a:xfrm>
            <a:off x="257607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95" name="Google Shape;1895;p258"/>
          <p:cNvSpPr txBox="1"/>
          <p:nvPr>
            <p:ph idx="3" type="subTitle"/>
          </p:nvPr>
        </p:nvSpPr>
        <p:spPr>
          <a:xfrm>
            <a:off x="4950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6" name="Google Shape;1896;p258"/>
          <p:cNvSpPr txBox="1"/>
          <p:nvPr>
            <p:ph idx="4" type="subTitle"/>
          </p:nvPr>
        </p:nvSpPr>
        <p:spPr>
          <a:xfrm>
            <a:off x="7236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897" name="Google Shape;1897;p2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0">
  <p:cSld name="CUSTOM_1_2">
    <p:bg>
      <p:bgPr>
        <a:solidFill>
          <a:schemeClr val="dk1"/>
        </a:solidFill>
      </p:bgPr>
    </p:bg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59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1900" name="Google Shape;1900;p259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rgbClr val="FFD66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01" name="Google Shape;1901;p2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8">
  <p:cSld name="CUSTOM_1_1">
    <p:bg>
      <p:bgPr>
        <a:solidFill>
          <a:schemeClr val="accent1"/>
        </a:solidFill>
      </p:bgPr>
    </p:bg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3" name="Google Shape;1903;p2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4" name="Google Shape;1904;p260"/>
          <p:cNvCxnSpPr/>
          <p:nvPr/>
        </p:nvCxnSpPr>
        <p:spPr>
          <a:xfrm>
            <a:off x="476250" y="1474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05" name="Google Shape;1905;p260"/>
          <p:cNvSpPr txBox="1"/>
          <p:nvPr>
            <p:ph type="title"/>
          </p:nvPr>
        </p:nvSpPr>
        <p:spPr>
          <a:xfrm>
            <a:off x="476250" y="344675"/>
            <a:ext cx="36819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descr="Image" id="1906" name="Google Shape;1906;p2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2517" y="1011575"/>
            <a:ext cx="3469304" cy="3120349"/>
          </a:xfrm>
          <a:prstGeom prst="rect">
            <a:avLst/>
          </a:prstGeom>
          <a:noFill/>
          <a:ln>
            <a:noFill/>
          </a:ln>
        </p:spPr>
      </p:pic>
      <p:sp>
        <p:nvSpPr>
          <p:cNvPr id="1907" name="Google Shape;1907;p260"/>
          <p:cNvSpPr txBox="1"/>
          <p:nvPr>
            <p:ph idx="1" type="body"/>
          </p:nvPr>
        </p:nvSpPr>
        <p:spPr>
          <a:xfrm>
            <a:off x="475450" y="1867225"/>
            <a:ext cx="3469200" cy="27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908" name="Google Shape;1908;p260"/>
          <p:cNvSpPr/>
          <p:nvPr>
            <p:ph idx="2" type="pic"/>
          </p:nvPr>
        </p:nvSpPr>
        <p:spPr>
          <a:xfrm>
            <a:off x="4964675" y="1106500"/>
            <a:ext cx="3285000" cy="1841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1">
  <p:cSld name="CUSTOM_1_1_1">
    <p:bg>
      <p:bgPr>
        <a:solidFill>
          <a:srgbClr val="FFFFFF"/>
        </a:solidFill>
      </p:bgPr>
    </p:bg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0" name="Google Shape;1910;p2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1" name="Google Shape;1911;p261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2" name="Google Shape;1912;p261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">
  <p:cSld name="CUSTOM_2"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262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1915" name="Google Shape;1915;p2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6" name="Google Shape;1916;p262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1917" name="Google Shape;1917;p262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18" name="Google Shape;1918;p262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2">
  <p:cSld name="CUSTOM_2_3"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p263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1921" name="Google Shape;1921;p2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2" name="Google Shape;1922;p263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923" name="Google Shape;1923;p263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2">
  <p:cSld name="CUSTOM_2_3_1">
    <p:bg>
      <p:bgPr>
        <a:solidFill>
          <a:srgbClr val="000000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64"/>
          <p:cNvSpPr/>
          <p:nvPr/>
        </p:nvSpPr>
        <p:spPr>
          <a:xfrm>
            <a:off x="3056975" y="0"/>
            <a:ext cx="31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1926" name="Google Shape;1926;p264"/>
          <p:cNvSpPr txBox="1"/>
          <p:nvPr/>
        </p:nvSpPr>
        <p:spPr>
          <a:xfrm>
            <a:off x="434800" y="96817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927" name="Google Shape;1927;p264"/>
          <p:cNvSpPr txBox="1"/>
          <p:nvPr/>
        </p:nvSpPr>
        <p:spPr>
          <a:xfrm>
            <a:off x="475150" y="2371650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928" name="Google Shape;1928;p264"/>
          <p:cNvSpPr txBox="1"/>
          <p:nvPr/>
        </p:nvSpPr>
        <p:spPr>
          <a:xfrm>
            <a:off x="537900" y="375222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929" name="Google Shape;1929;p264"/>
          <p:cNvSpPr txBox="1"/>
          <p:nvPr/>
        </p:nvSpPr>
        <p:spPr>
          <a:xfrm>
            <a:off x="6553200" y="96817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930" name="Google Shape;1930;p264"/>
          <p:cNvSpPr txBox="1"/>
          <p:nvPr/>
        </p:nvSpPr>
        <p:spPr>
          <a:xfrm>
            <a:off x="6584575" y="233082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931" name="Google Shape;1931;p264"/>
          <p:cNvSpPr txBox="1"/>
          <p:nvPr/>
        </p:nvSpPr>
        <p:spPr>
          <a:xfrm>
            <a:off x="6660775" y="3796550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932" name="Google Shape;1932;p2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4">
  <p:cSld name="CUSTOM_2_2">
    <p:bg>
      <p:bgPr>
        <a:solidFill>
          <a:schemeClr val="dk1"/>
        </a:soli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65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1935" name="Google Shape;1935;p265"/>
          <p:cNvSpPr txBox="1"/>
          <p:nvPr>
            <p:ph type="title"/>
          </p:nvPr>
        </p:nvSpPr>
        <p:spPr>
          <a:xfrm>
            <a:off x="615075" y="1071951"/>
            <a:ext cx="31020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936" name="Google Shape;1936;p265"/>
          <p:cNvSpPr txBox="1"/>
          <p:nvPr>
            <p:ph idx="2" type="title"/>
          </p:nvPr>
        </p:nvSpPr>
        <p:spPr>
          <a:xfrm>
            <a:off x="544625" y="570550"/>
            <a:ext cx="24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"/>
              <a:buNone/>
              <a:defRPr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7" name="Google Shape;1937;p265"/>
          <p:cNvSpPr txBox="1"/>
          <p:nvPr>
            <p:ph idx="3" type="title"/>
          </p:nvPr>
        </p:nvSpPr>
        <p:spPr>
          <a:xfrm>
            <a:off x="5323125" y="1224351"/>
            <a:ext cx="31020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938" name="Google Shape;1938;p265"/>
          <p:cNvSpPr txBox="1"/>
          <p:nvPr>
            <p:ph idx="4" type="title"/>
          </p:nvPr>
        </p:nvSpPr>
        <p:spPr>
          <a:xfrm>
            <a:off x="5252675" y="722950"/>
            <a:ext cx="24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"/>
              <a:buNone/>
              <a:defRPr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939" name="Google Shape;1939;p2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5">
  <p:cSld name="CUSTOM_2_1"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266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1942" name="Google Shape;1942;p2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3" name="Google Shape;1943;p266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944" name="Google Shape;1944;p266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945" name="Google Shape;1945;p266"/>
          <p:cNvSpPr txBox="1"/>
          <p:nvPr>
            <p:ph idx="2" type="title"/>
          </p:nvPr>
        </p:nvSpPr>
        <p:spPr>
          <a:xfrm>
            <a:off x="636438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946" name="Google Shape;1946;p266"/>
          <p:cNvSpPr txBox="1"/>
          <p:nvPr>
            <p:ph idx="3" type="body"/>
          </p:nvPr>
        </p:nvSpPr>
        <p:spPr>
          <a:xfrm>
            <a:off x="636463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 02">
  <p:cSld name="CUSTOM_2_1_1_1">
    <p:bg>
      <p:bgPr>
        <a:solidFill>
          <a:schemeClr val="dk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/>
          <p:nvPr/>
        </p:nvSpPr>
        <p:spPr>
          <a:xfrm>
            <a:off x="2769600" y="-31350"/>
            <a:ext cx="3604800" cy="520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7"/>
          <p:cNvSpPr/>
          <p:nvPr>
            <p:ph idx="2" type="pic"/>
          </p:nvPr>
        </p:nvSpPr>
        <p:spPr>
          <a:xfrm>
            <a:off x="3545400" y="579750"/>
            <a:ext cx="2053200" cy="39840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27"/>
          <p:cNvSpPr txBox="1"/>
          <p:nvPr>
            <p:ph idx="1" type="body"/>
          </p:nvPr>
        </p:nvSpPr>
        <p:spPr>
          <a:xfrm>
            <a:off x="3846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22" name="Google Shape;222;p27"/>
          <p:cNvSpPr txBox="1"/>
          <p:nvPr>
            <p:ph idx="3" type="body"/>
          </p:nvPr>
        </p:nvSpPr>
        <p:spPr>
          <a:xfrm>
            <a:off x="6512125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23" name="Google Shape;223;p27"/>
          <p:cNvSpPr txBox="1"/>
          <p:nvPr>
            <p:ph type="title"/>
          </p:nvPr>
        </p:nvSpPr>
        <p:spPr>
          <a:xfrm>
            <a:off x="3846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24" name="Google Shape;224;p27"/>
          <p:cNvSpPr txBox="1"/>
          <p:nvPr>
            <p:ph idx="4" type="title"/>
          </p:nvPr>
        </p:nvSpPr>
        <p:spPr>
          <a:xfrm>
            <a:off x="6512125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">
  <p:cSld name="CUSTOM_2_1_1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67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949" name="Google Shape;1949;p2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0" name="Google Shape;1950;p267"/>
          <p:cNvSpPr/>
          <p:nvPr>
            <p:ph idx="2" type="pic"/>
          </p:nvPr>
        </p:nvSpPr>
        <p:spPr>
          <a:xfrm>
            <a:off x="3653875" y="579750"/>
            <a:ext cx="2053200" cy="39840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1" name="Google Shape;1951;p267"/>
          <p:cNvSpPr txBox="1"/>
          <p:nvPr>
            <p:ph idx="1" type="body"/>
          </p:nvPr>
        </p:nvSpPr>
        <p:spPr>
          <a:xfrm>
            <a:off x="3846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952" name="Google Shape;1952;p267"/>
          <p:cNvSpPr txBox="1"/>
          <p:nvPr>
            <p:ph idx="3" type="body"/>
          </p:nvPr>
        </p:nvSpPr>
        <p:spPr>
          <a:xfrm>
            <a:off x="62437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953" name="Google Shape;1953;p267"/>
          <p:cNvSpPr txBox="1"/>
          <p:nvPr>
            <p:ph type="title"/>
          </p:nvPr>
        </p:nvSpPr>
        <p:spPr>
          <a:xfrm>
            <a:off x="3846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954" name="Google Shape;1954;p267"/>
          <p:cNvSpPr txBox="1"/>
          <p:nvPr>
            <p:ph idx="4" type="title"/>
          </p:nvPr>
        </p:nvSpPr>
        <p:spPr>
          <a:xfrm>
            <a:off x="62437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cxnSp>
        <p:nvCxnSpPr>
          <p:cNvPr id="1955" name="Google Shape;1955;p267"/>
          <p:cNvCxnSpPr/>
          <p:nvPr/>
        </p:nvCxnSpPr>
        <p:spPr>
          <a:xfrm>
            <a:off x="5945645" y="4136321"/>
            <a:ext cx="509100" cy="0"/>
          </a:xfrm>
          <a:prstGeom prst="straightConnector1">
            <a:avLst/>
          </a:prstGeom>
          <a:noFill/>
          <a:ln cap="flat" cmpd="sng" w="38100">
            <a:solidFill>
              <a:srgbClr val="121212"/>
            </a:solidFill>
            <a:prstDash val="solid"/>
            <a:miter lim="400000"/>
            <a:headEnd len="sm" w="sm" type="none"/>
            <a:tailEnd len="sm" w="sm" type="oval"/>
          </a:ln>
        </p:spPr>
      </p:cxnSp>
      <p:cxnSp>
        <p:nvCxnSpPr>
          <p:cNvPr id="1956" name="Google Shape;1956;p267"/>
          <p:cNvCxnSpPr/>
          <p:nvPr/>
        </p:nvCxnSpPr>
        <p:spPr>
          <a:xfrm>
            <a:off x="2881630" y="2744780"/>
            <a:ext cx="509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400000"/>
            <a:headEnd len="sm" w="sm" type="oval"/>
            <a:tailEnd len="sm" w="sm" type="none"/>
          </a:ln>
        </p:spPr>
      </p:cxn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 02">
  <p:cSld name="CUSTOM_2_1_1_1">
    <p:bg>
      <p:bgPr>
        <a:solidFill>
          <a:schemeClr val="dk1"/>
        </a:solidFill>
      </p:bgPr>
    </p:bg>
    <p:spTree>
      <p:nvGrpSpPr>
        <p:cNvPr id="1957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p268"/>
          <p:cNvSpPr/>
          <p:nvPr/>
        </p:nvSpPr>
        <p:spPr>
          <a:xfrm>
            <a:off x="2769600" y="-31350"/>
            <a:ext cx="3604800" cy="520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9" name="Google Shape;1959;p2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0" name="Google Shape;1960;p268"/>
          <p:cNvSpPr/>
          <p:nvPr>
            <p:ph idx="2" type="pic"/>
          </p:nvPr>
        </p:nvSpPr>
        <p:spPr>
          <a:xfrm>
            <a:off x="3545400" y="579750"/>
            <a:ext cx="2053200" cy="39840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1" name="Google Shape;1961;p268"/>
          <p:cNvSpPr txBox="1"/>
          <p:nvPr>
            <p:ph idx="1" type="body"/>
          </p:nvPr>
        </p:nvSpPr>
        <p:spPr>
          <a:xfrm>
            <a:off x="3846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962" name="Google Shape;1962;p268"/>
          <p:cNvSpPr txBox="1"/>
          <p:nvPr>
            <p:ph idx="3" type="body"/>
          </p:nvPr>
        </p:nvSpPr>
        <p:spPr>
          <a:xfrm>
            <a:off x="6512125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963" name="Google Shape;1963;p268"/>
          <p:cNvSpPr txBox="1"/>
          <p:nvPr>
            <p:ph type="title"/>
          </p:nvPr>
        </p:nvSpPr>
        <p:spPr>
          <a:xfrm>
            <a:off x="3846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964" name="Google Shape;1964;p268"/>
          <p:cNvSpPr txBox="1"/>
          <p:nvPr>
            <p:ph idx="4" type="title"/>
          </p:nvPr>
        </p:nvSpPr>
        <p:spPr>
          <a:xfrm>
            <a:off x="6512125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 3">
  <p:cSld name="CUSTOM_4">
    <p:spTree>
      <p:nvGrpSpPr>
        <p:cNvPr id="1965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6" name="Google Shape;1966;p2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7" name="Google Shape;1967;p269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68" name="Google Shape;1968;p269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969" name="Google Shape;1969;p269"/>
          <p:cNvSpPr/>
          <p:nvPr>
            <p:ph idx="2" type="pic"/>
          </p:nvPr>
        </p:nvSpPr>
        <p:spPr>
          <a:xfrm>
            <a:off x="456200" y="1529625"/>
            <a:ext cx="7970100" cy="1806900"/>
          </a:xfrm>
          <a:prstGeom prst="roundRect">
            <a:avLst>
              <a:gd fmla="val 9206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0" name="Google Shape;1970;p269"/>
          <p:cNvSpPr/>
          <p:nvPr/>
        </p:nvSpPr>
        <p:spPr>
          <a:xfrm>
            <a:off x="0" y="3193300"/>
            <a:ext cx="9144000" cy="1950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3">
    <p:bg>
      <p:bgPr>
        <a:solidFill>
          <a:schemeClr val="accent4"/>
        </a:solid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2" name="Google Shape;1972;p270"/>
          <p:cNvCxnSpPr/>
          <p:nvPr/>
        </p:nvCxnSpPr>
        <p:spPr>
          <a:xfrm>
            <a:off x="989800" y="1013400"/>
            <a:ext cx="0" cy="1673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3" name="Google Shape;1973;p270"/>
          <p:cNvSpPr txBox="1"/>
          <p:nvPr>
            <p:ph type="title"/>
          </p:nvPr>
        </p:nvSpPr>
        <p:spPr>
          <a:xfrm>
            <a:off x="1166575" y="1025175"/>
            <a:ext cx="6858000" cy="1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Outfit"/>
              <a:buNone/>
              <a:defRPr b="1" sz="35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974" name="Google Shape;1974;p2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Us">
  <p:cSld name="CUSTOM_3_2">
    <p:bg>
      <p:bgPr>
        <a:solidFill>
          <a:schemeClr val="accent4"/>
        </a:solidFill>
      </p:bgPr>
    </p:bg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6" name="Google Shape;1976;p271"/>
          <p:cNvCxnSpPr/>
          <p:nvPr/>
        </p:nvCxnSpPr>
        <p:spPr>
          <a:xfrm>
            <a:off x="998450" y="1535400"/>
            <a:ext cx="0" cy="2072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77" name="Google Shape;1977;p2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8" name="Google Shape;1978;p271"/>
          <p:cNvSpPr txBox="1"/>
          <p:nvPr/>
        </p:nvSpPr>
        <p:spPr>
          <a:xfrm>
            <a:off x="1288050" y="1714950"/>
            <a:ext cx="497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Outfit"/>
                <a:ea typeface="Outfit"/>
                <a:cs typeface="Outfit"/>
                <a:sym typeface="Outfit"/>
              </a:rPr>
              <a:t>Let’s Talk</a:t>
            </a:r>
            <a:endParaRPr b="1" sz="32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979" name="Google Shape;1979;p271"/>
          <p:cNvSpPr txBox="1"/>
          <p:nvPr/>
        </p:nvSpPr>
        <p:spPr>
          <a:xfrm>
            <a:off x="1288050" y="2380583"/>
            <a:ext cx="31725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utfit"/>
                <a:ea typeface="Outfit"/>
                <a:cs typeface="Outfit"/>
                <a:sym typeface="Outfit"/>
              </a:rPr>
              <a:t>info@cdpi.dev</a:t>
            </a:r>
            <a:endParaRPr sz="18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980" name="Google Shape;1980;p271"/>
          <p:cNvSpPr txBox="1"/>
          <p:nvPr>
            <p:ph idx="1" type="body"/>
          </p:nvPr>
        </p:nvSpPr>
        <p:spPr>
          <a:xfrm>
            <a:off x="1339900" y="2942475"/>
            <a:ext cx="35790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03">
  <p:cSld name="CUSTOM_3_1">
    <p:bg>
      <p:bgPr>
        <a:solidFill>
          <a:schemeClr val="accent1"/>
        </a:solidFill>
      </p:bgPr>
    </p:bg>
    <p:spTree>
      <p:nvGrpSpPr>
        <p:cNvPr id="198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2" name="Google Shape;1982;p2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3" name="Google Shape;1983;p272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84" name="Google Shape;1984;p272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pointers">
  <p:cSld name="CUSTOM_3_1_3">
    <p:bg>
      <p:bgPr>
        <a:solidFill>
          <a:schemeClr val="accent1"/>
        </a:solidFill>
      </p:bgPr>
    </p:bg>
    <p:spTree>
      <p:nvGrpSpPr>
        <p:cNvPr id="1985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6" name="Google Shape;1986;p2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7" name="Google Shape;1987;p273"/>
          <p:cNvSpPr txBox="1"/>
          <p:nvPr>
            <p:ph type="title"/>
          </p:nvPr>
        </p:nvSpPr>
        <p:spPr>
          <a:xfrm>
            <a:off x="476250" y="1230250"/>
            <a:ext cx="2287800" cy="19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988" name="Google Shape;1988;p273"/>
          <p:cNvSpPr txBox="1"/>
          <p:nvPr>
            <p:ph idx="1" type="subTitle"/>
          </p:nvPr>
        </p:nvSpPr>
        <p:spPr>
          <a:xfrm>
            <a:off x="3282900" y="75142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989" name="Google Shape;1989;p273"/>
          <p:cNvSpPr txBox="1"/>
          <p:nvPr>
            <p:ph idx="2" type="subTitle"/>
          </p:nvPr>
        </p:nvSpPr>
        <p:spPr>
          <a:xfrm>
            <a:off x="3282900" y="288037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990" name="Google Shape;1990;p273"/>
          <p:cNvSpPr txBox="1"/>
          <p:nvPr>
            <p:ph idx="3" type="subTitle"/>
          </p:nvPr>
        </p:nvSpPr>
        <p:spPr>
          <a:xfrm>
            <a:off x="6485175" y="75142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991" name="Google Shape;1991;p273"/>
          <p:cNvSpPr txBox="1"/>
          <p:nvPr>
            <p:ph idx="4" type="subTitle"/>
          </p:nvPr>
        </p:nvSpPr>
        <p:spPr>
          <a:xfrm>
            <a:off x="6485175" y="288037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992" name="Google Shape;1992;p273"/>
          <p:cNvSpPr txBox="1"/>
          <p:nvPr>
            <p:ph idx="5" type="body"/>
          </p:nvPr>
        </p:nvSpPr>
        <p:spPr>
          <a:xfrm>
            <a:off x="3282900" y="1449150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993" name="Google Shape;1993;p273"/>
          <p:cNvSpPr txBox="1"/>
          <p:nvPr>
            <p:ph idx="6" type="body"/>
          </p:nvPr>
        </p:nvSpPr>
        <p:spPr>
          <a:xfrm>
            <a:off x="3282900" y="3569175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994" name="Google Shape;1994;p273"/>
          <p:cNvSpPr txBox="1"/>
          <p:nvPr>
            <p:ph idx="7" type="body"/>
          </p:nvPr>
        </p:nvSpPr>
        <p:spPr>
          <a:xfrm>
            <a:off x="6485175" y="1449150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995" name="Google Shape;1995;p273"/>
          <p:cNvSpPr txBox="1"/>
          <p:nvPr>
            <p:ph idx="8" type="body"/>
          </p:nvPr>
        </p:nvSpPr>
        <p:spPr>
          <a:xfrm>
            <a:off x="6485175" y="3569175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 1 2">
  <p:cSld name="CUSTOM_3_1_2">
    <p:bg>
      <p:bgPr>
        <a:solidFill>
          <a:schemeClr val="accent1"/>
        </a:solidFill>
      </p:bgPr>
    </p:bg>
    <p:spTree>
      <p:nvGrpSpPr>
        <p:cNvPr id="1996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7" name="Google Shape;1997;p2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8" name="Google Shape;1998;p274"/>
          <p:cNvSpPr txBox="1"/>
          <p:nvPr>
            <p:ph type="title"/>
          </p:nvPr>
        </p:nvSpPr>
        <p:spPr>
          <a:xfrm>
            <a:off x="476250" y="1391250"/>
            <a:ext cx="3298500" cy="20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1999" name="Google Shape;1999;p274"/>
          <p:cNvCxnSpPr/>
          <p:nvPr/>
        </p:nvCxnSpPr>
        <p:spPr>
          <a:xfrm>
            <a:off x="4563050" y="1582225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000" name="Google Shape;2000;p274"/>
          <p:cNvCxnSpPr/>
          <p:nvPr/>
        </p:nvCxnSpPr>
        <p:spPr>
          <a:xfrm>
            <a:off x="4563050" y="2425188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001" name="Google Shape;2001;p274"/>
          <p:cNvCxnSpPr/>
          <p:nvPr/>
        </p:nvCxnSpPr>
        <p:spPr>
          <a:xfrm>
            <a:off x="4563050" y="3268150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002" name="Google Shape;2002;p274"/>
          <p:cNvCxnSpPr/>
          <p:nvPr/>
        </p:nvCxnSpPr>
        <p:spPr>
          <a:xfrm>
            <a:off x="4563050" y="4106350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003" name="Google Shape;2003;p274"/>
          <p:cNvSpPr txBox="1"/>
          <p:nvPr>
            <p:ph idx="1" type="subTitle"/>
          </p:nvPr>
        </p:nvSpPr>
        <p:spPr>
          <a:xfrm>
            <a:off x="4563050" y="9392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2004" name="Google Shape;2004;p274"/>
          <p:cNvSpPr txBox="1"/>
          <p:nvPr>
            <p:ph idx="2" type="subTitle"/>
          </p:nvPr>
        </p:nvSpPr>
        <p:spPr>
          <a:xfrm>
            <a:off x="4563050" y="17870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2005" name="Google Shape;2005;p274"/>
          <p:cNvSpPr txBox="1"/>
          <p:nvPr>
            <p:ph idx="3" type="subTitle"/>
          </p:nvPr>
        </p:nvSpPr>
        <p:spPr>
          <a:xfrm>
            <a:off x="4563050" y="26252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2006" name="Google Shape;2006;p274"/>
          <p:cNvSpPr txBox="1"/>
          <p:nvPr>
            <p:ph idx="4" type="subTitle"/>
          </p:nvPr>
        </p:nvSpPr>
        <p:spPr>
          <a:xfrm>
            <a:off x="4563050" y="34634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2007" name="Google Shape;2007;p274"/>
          <p:cNvSpPr txBox="1"/>
          <p:nvPr>
            <p:ph idx="5" type="subTitle"/>
          </p:nvPr>
        </p:nvSpPr>
        <p:spPr>
          <a:xfrm>
            <a:off x="7227725" y="9392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008" name="Google Shape;2008;p274"/>
          <p:cNvSpPr txBox="1"/>
          <p:nvPr>
            <p:ph idx="6" type="subTitle"/>
          </p:nvPr>
        </p:nvSpPr>
        <p:spPr>
          <a:xfrm>
            <a:off x="7227725" y="17870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009" name="Google Shape;2009;p274"/>
          <p:cNvSpPr txBox="1"/>
          <p:nvPr>
            <p:ph idx="7" type="subTitle"/>
          </p:nvPr>
        </p:nvSpPr>
        <p:spPr>
          <a:xfrm>
            <a:off x="7227725" y="2634775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010" name="Google Shape;2010;p274"/>
          <p:cNvSpPr txBox="1"/>
          <p:nvPr>
            <p:ph idx="8" type="subTitle"/>
          </p:nvPr>
        </p:nvSpPr>
        <p:spPr>
          <a:xfrm>
            <a:off x="7227725" y="34634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011" name="Google Shape;2011;p274"/>
          <p:cNvSpPr txBox="1"/>
          <p:nvPr/>
        </p:nvSpPr>
        <p:spPr>
          <a:xfrm>
            <a:off x="545650" y="2567275"/>
            <a:ext cx="2835600" cy="14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3">
  <p:cSld name="CUSTOM_3_1_1">
    <p:bg>
      <p:bgPr>
        <a:solidFill>
          <a:schemeClr val="dk1"/>
        </a:solidFill>
      </p:bgPr>
    </p:bg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3" name="Google Shape;2013;p2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4" name="Google Shape;2014;p275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15" name="Google Shape;2015;p275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016" name="Google Shape;2016;p275"/>
          <p:cNvSpPr/>
          <p:nvPr/>
        </p:nvSpPr>
        <p:spPr>
          <a:xfrm>
            <a:off x="787175" y="1421950"/>
            <a:ext cx="2137800" cy="2137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7" name="Google Shape;2017;p275"/>
          <p:cNvSpPr/>
          <p:nvPr/>
        </p:nvSpPr>
        <p:spPr>
          <a:xfrm>
            <a:off x="3503100" y="1421950"/>
            <a:ext cx="2137800" cy="2137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8" name="Google Shape;2018;p275"/>
          <p:cNvSpPr/>
          <p:nvPr/>
        </p:nvSpPr>
        <p:spPr>
          <a:xfrm>
            <a:off x="6191250" y="1421950"/>
            <a:ext cx="2137800" cy="2137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9" name="Google Shape;2019;p275"/>
          <p:cNvSpPr txBox="1"/>
          <p:nvPr>
            <p:ph idx="2" type="title"/>
          </p:nvPr>
        </p:nvSpPr>
        <p:spPr>
          <a:xfrm>
            <a:off x="1115825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020" name="Google Shape;2020;p275"/>
          <p:cNvSpPr txBox="1"/>
          <p:nvPr>
            <p:ph idx="3" type="title"/>
          </p:nvPr>
        </p:nvSpPr>
        <p:spPr>
          <a:xfrm>
            <a:off x="3817863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021" name="Google Shape;2021;p275"/>
          <p:cNvSpPr txBox="1"/>
          <p:nvPr>
            <p:ph idx="4" type="title"/>
          </p:nvPr>
        </p:nvSpPr>
        <p:spPr>
          <a:xfrm>
            <a:off x="6547663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022" name="Google Shape;2022;p275"/>
          <p:cNvSpPr txBox="1"/>
          <p:nvPr>
            <p:ph idx="1" type="body"/>
          </p:nvPr>
        </p:nvSpPr>
        <p:spPr>
          <a:xfrm>
            <a:off x="58145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023" name="Google Shape;2023;p275"/>
          <p:cNvSpPr txBox="1"/>
          <p:nvPr>
            <p:ph idx="5" type="body"/>
          </p:nvPr>
        </p:nvSpPr>
        <p:spPr>
          <a:xfrm>
            <a:off x="330180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024" name="Google Shape;2024;p275"/>
          <p:cNvSpPr txBox="1"/>
          <p:nvPr>
            <p:ph idx="6" type="body"/>
          </p:nvPr>
        </p:nvSpPr>
        <p:spPr>
          <a:xfrm>
            <a:off x="598995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4">
  <p:cSld name="TITLE_AND_BODY_1">
    <p:bg>
      <p:bgPr>
        <a:solidFill>
          <a:schemeClr val="dk1"/>
        </a:solidFill>
      </p:bgPr>
    </p:bg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276"/>
          <p:cNvSpPr/>
          <p:nvPr/>
        </p:nvSpPr>
        <p:spPr>
          <a:xfrm>
            <a:off x="579175" y="12589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7" name="Google Shape;2027;p276"/>
          <p:cNvSpPr/>
          <p:nvPr/>
        </p:nvSpPr>
        <p:spPr>
          <a:xfrm>
            <a:off x="2195835" y="12589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8" name="Google Shape;2028;p276"/>
          <p:cNvSpPr/>
          <p:nvPr/>
        </p:nvSpPr>
        <p:spPr>
          <a:xfrm>
            <a:off x="3812496" y="12589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9" name="Google Shape;2029;p276"/>
          <p:cNvSpPr/>
          <p:nvPr/>
        </p:nvSpPr>
        <p:spPr>
          <a:xfrm>
            <a:off x="5429156" y="12589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0" name="Google Shape;2030;p276"/>
          <p:cNvSpPr/>
          <p:nvPr/>
        </p:nvSpPr>
        <p:spPr>
          <a:xfrm>
            <a:off x="7045825" y="12589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1" name="Google Shape;2031;p276"/>
          <p:cNvSpPr txBox="1"/>
          <p:nvPr>
            <p:ph type="title"/>
          </p:nvPr>
        </p:nvSpPr>
        <p:spPr>
          <a:xfrm>
            <a:off x="743425" y="17013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None/>
              <a:defRPr b="1"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2" name="Google Shape;2032;p276"/>
          <p:cNvSpPr txBox="1"/>
          <p:nvPr>
            <p:ph idx="2" type="title"/>
          </p:nvPr>
        </p:nvSpPr>
        <p:spPr>
          <a:xfrm>
            <a:off x="2381388" y="17013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33" name="Google Shape;2033;p276"/>
          <p:cNvSpPr txBox="1"/>
          <p:nvPr>
            <p:ph idx="3" type="title"/>
          </p:nvPr>
        </p:nvSpPr>
        <p:spPr>
          <a:xfrm>
            <a:off x="3998025" y="17013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34" name="Google Shape;2034;p276"/>
          <p:cNvSpPr txBox="1"/>
          <p:nvPr>
            <p:ph idx="4" type="title"/>
          </p:nvPr>
        </p:nvSpPr>
        <p:spPr>
          <a:xfrm>
            <a:off x="5614713" y="17013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35" name="Google Shape;2035;p276"/>
          <p:cNvSpPr txBox="1"/>
          <p:nvPr>
            <p:ph idx="5" type="title"/>
          </p:nvPr>
        </p:nvSpPr>
        <p:spPr>
          <a:xfrm>
            <a:off x="7252663" y="17013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36" name="Google Shape;2036;p276"/>
          <p:cNvSpPr txBox="1"/>
          <p:nvPr>
            <p:ph idx="1" type="body"/>
          </p:nvPr>
        </p:nvSpPr>
        <p:spPr>
          <a:xfrm>
            <a:off x="57917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037" name="Google Shape;2037;p276"/>
          <p:cNvSpPr txBox="1"/>
          <p:nvPr>
            <p:ph idx="6" type="body"/>
          </p:nvPr>
        </p:nvSpPr>
        <p:spPr>
          <a:xfrm>
            <a:off x="2195850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038" name="Google Shape;2038;p276"/>
          <p:cNvSpPr txBox="1"/>
          <p:nvPr>
            <p:ph idx="7" type="body"/>
          </p:nvPr>
        </p:nvSpPr>
        <p:spPr>
          <a:xfrm>
            <a:off x="381252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039" name="Google Shape;2039;p276"/>
          <p:cNvSpPr txBox="1"/>
          <p:nvPr>
            <p:ph idx="8" type="body"/>
          </p:nvPr>
        </p:nvSpPr>
        <p:spPr>
          <a:xfrm>
            <a:off x="5429200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040" name="Google Shape;2040;p276"/>
          <p:cNvSpPr txBox="1"/>
          <p:nvPr>
            <p:ph idx="9" type="body"/>
          </p:nvPr>
        </p:nvSpPr>
        <p:spPr>
          <a:xfrm>
            <a:off x="706712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2041" name="Google Shape;2041;p2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 3">
  <p:cSld name="CUSTOM_4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p28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8" name="Google Shape;228;p28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29" name="Google Shape;229;p28"/>
          <p:cNvSpPr/>
          <p:nvPr>
            <p:ph idx="2" type="pic"/>
          </p:nvPr>
        </p:nvSpPr>
        <p:spPr>
          <a:xfrm>
            <a:off x="456200" y="1529625"/>
            <a:ext cx="7970100" cy="1806900"/>
          </a:xfrm>
          <a:prstGeom prst="roundRect">
            <a:avLst>
              <a:gd fmla="val 9206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28"/>
          <p:cNvSpPr/>
          <p:nvPr/>
        </p:nvSpPr>
        <p:spPr>
          <a:xfrm>
            <a:off x="0" y="3193300"/>
            <a:ext cx="9144000" cy="1950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AND_BODY_1_1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2043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Google Shape;2044;p27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5" name="Google Shape;2045;p278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2046" name="Google Shape;2046;p278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 3">
  <p:cSld name="CUSTOM_2_3_2"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p279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bg>
      <p:bgPr>
        <a:solidFill>
          <a:schemeClr val="accent4"/>
        </a:solidFill>
      </p:bgPr>
    </p:bg>
    <p:spTree>
      <p:nvGrpSpPr>
        <p:cNvPr id="2049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p280"/>
          <p:cNvSpPr txBox="1"/>
          <p:nvPr>
            <p:ph type="title"/>
          </p:nvPr>
        </p:nvSpPr>
        <p:spPr>
          <a:xfrm>
            <a:off x="628650" y="273844"/>
            <a:ext cx="78867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Black"/>
              <a:buNone/>
              <a:defRPr b="0" i="0" sz="33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051" name="Google Shape;2051;p2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3">
  <p:cSld name="TITLE_AND_BODY_4_1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54" name="Google Shape;2054;p281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slide">
  <p:cSld name="Text slide"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283"/>
          <p:cNvSpPr txBox="1"/>
          <p:nvPr>
            <p:ph idx="12" type="sldNum"/>
          </p:nvPr>
        </p:nvSpPr>
        <p:spPr>
          <a:xfrm>
            <a:off x="8784468" y="4871553"/>
            <a:ext cx="356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58" name="Google Shape;2058;p283"/>
          <p:cNvSpPr txBox="1"/>
          <p:nvPr>
            <p:ph type="title"/>
          </p:nvPr>
        </p:nvSpPr>
        <p:spPr>
          <a:xfrm>
            <a:off x="540554" y="627461"/>
            <a:ext cx="7977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9" name="Google Shape;2059;p283"/>
          <p:cNvSpPr txBox="1"/>
          <p:nvPr>
            <p:ph idx="1" type="body"/>
          </p:nvPr>
        </p:nvSpPr>
        <p:spPr>
          <a:xfrm>
            <a:off x="539552" y="1437624"/>
            <a:ext cx="7992900" cy="31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1pPr>
            <a:lvl2pPr indent="-323850" lvl="1" marL="91440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3pPr>
            <a:lvl4pPr indent="-317500" lvl="3" marL="1828800" rtl="0" algn="l"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3">
  <p:cSld name="CUSTOM_1_3_1">
    <p:bg>
      <p:bgPr>
        <a:solidFill>
          <a:schemeClr val="dk1"/>
        </a:solidFill>
      </p:bgPr>
    </p:bg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1" name="Google Shape;2061;p2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2_4">
    <p:bg>
      <p:bgPr>
        <a:solidFill>
          <a:schemeClr val="dk1"/>
        </a:solidFill>
      </p:bgPr>
    </p:bg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p285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B2B2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2B2ED"/>
              </a:solidFill>
            </a:endParaRPr>
          </a:p>
        </p:txBody>
      </p:sp>
      <p:pic>
        <p:nvPicPr>
          <p:cNvPr id="2064" name="Google Shape;2064;p2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">
  <p:cSld name="CUSTOM_4_1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286"/>
          <p:cNvSpPr/>
          <p:nvPr/>
        </p:nvSpPr>
        <p:spPr>
          <a:xfrm>
            <a:off x="0" y="3576350"/>
            <a:ext cx="9144000" cy="156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7" name="Google Shape;2067;p2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8" name="Google Shape;2068;p286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3">
    <p:bg>
      <p:bgPr>
        <a:solidFill>
          <a:schemeClr val="accent4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oogle Shape;232;p29"/>
          <p:cNvCxnSpPr/>
          <p:nvPr/>
        </p:nvCxnSpPr>
        <p:spPr>
          <a:xfrm>
            <a:off x="989800" y="1013400"/>
            <a:ext cx="0" cy="1673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Google Shape;233;p29"/>
          <p:cNvSpPr txBox="1"/>
          <p:nvPr>
            <p:ph type="title"/>
          </p:nvPr>
        </p:nvSpPr>
        <p:spPr>
          <a:xfrm>
            <a:off x="1166575" y="1025175"/>
            <a:ext cx="6858000" cy="1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Font typeface="Outfit"/>
              <a:buNone/>
              <a:defRPr b="1" sz="35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34" name="Google Shape;234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Title Only">
  <p:cSld name="34_Title Only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28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1" name="Google Shape;2071;p287"/>
          <p:cNvSpPr txBox="1"/>
          <p:nvPr>
            <p:ph type="title"/>
          </p:nvPr>
        </p:nvSpPr>
        <p:spPr>
          <a:xfrm>
            <a:off x="377064" y="1003929"/>
            <a:ext cx="2354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100"/>
              <a:buFont typeface="Raleway"/>
              <a:buNone/>
              <a:defRPr b="0" i="0" sz="41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072" name="Google Shape;2072;p287"/>
          <p:cNvSpPr txBox="1"/>
          <p:nvPr>
            <p:ph idx="12" type="sldNum"/>
          </p:nvPr>
        </p:nvSpPr>
        <p:spPr>
          <a:xfrm>
            <a:off x="8534400" y="145488"/>
            <a:ext cx="381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sz="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sz="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sz="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sz="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sz="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sz="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sz="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sz="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73" name="Google Shape;2073;p287"/>
          <p:cNvSpPr txBox="1"/>
          <p:nvPr>
            <p:ph idx="1" type="body"/>
          </p:nvPr>
        </p:nvSpPr>
        <p:spPr>
          <a:xfrm>
            <a:off x="377065" y="2807103"/>
            <a:ext cx="23541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4" name="Google Shape;2074;p287"/>
          <p:cNvSpPr/>
          <p:nvPr>
            <p:ph idx="3" type="pic"/>
          </p:nvPr>
        </p:nvSpPr>
        <p:spPr>
          <a:xfrm>
            <a:off x="6209593" y="699697"/>
            <a:ext cx="1242600" cy="21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 2">
  <p:cSld name="BLANK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_2">
  <p:cSld name="TITLE_AND_BODY_3_2"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p2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8" name="Google Shape;2078;p2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9" name="Google Shape;2079;p2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TITLE_AND_BODY_1_2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29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82" name="Google Shape;2082;p290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 1">
  <p:cSld name="BLANK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2084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p29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lvl="1" rtl="0" algn="r">
              <a:buNone/>
              <a:defRPr sz="13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lvl="2" rtl="0" algn="r">
              <a:buNone/>
              <a:defRPr sz="13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lvl="3" rtl="0" algn="r">
              <a:buNone/>
              <a:defRPr sz="13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lvl="4" rtl="0" algn="r">
              <a:buNone/>
              <a:defRPr sz="13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lvl="5" rtl="0" algn="r">
              <a:buNone/>
              <a:defRPr sz="13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lvl="6" rtl="0" algn="r">
              <a:buNone/>
              <a:defRPr sz="13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lvl="7" rtl="0" algn="r">
              <a:buNone/>
              <a:defRPr sz="13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lvl="8" rtl="0" algn="r">
              <a:buNone/>
              <a:defRPr sz="13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 type="blank">
  <p:cSld name="BLANK">
    <p:spTree>
      <p:nvGrpSpPr>
        <p:cNvPr id="2086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p2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1_1_2">
    <p:bg>
      <p:bgPr>
        <a:solidFill>
          <a:schemeClr val="dk1"/>
        </a:solidFill>
      </p:bgPr>
    </p:bg>
    <p:spTree>
      <p:nvGrpSpPr>
        <p:cNvPr id="2088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294"/>
          <p:cNvSpPr txBox="1"/>
          <p:nvPr/>
        </p:nvSpPr>
        <p:spPr>
          <a:xfrm>
            <a:off x="1072275" y="1618950"/>
            <a:ext cx="6716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accent3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2090" name="Google Shape;2090;p2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4 1">
  <p:cSld name="TITLE_AND_BODY_1_3">
    <p:bg>
      <p:bgPr>
        <a:solidFill>
          <a:schemeClr val="dk1"/>
        </a:solidFill>
      </p:bgPr>
    </p:bg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295"/>
          <p:cNvSpPr/>
          <p:nvPr/>
        </p:nvSpPr>
        <p:spPr>
          <a:xfrm>
            <a:off x="731575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3" name="Google Shape;2093;p295"/>
          <p:cNvSpPr/>
          <p:nvPr/>
        </p:nvSpPr>
        <p:spPr>
          <a:xfrm>
            <a:off x="2729235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4" name="Google Shape;2094;p295"/>
          <p:cNvSpPr/>
          <p:nvPr/>
        </p:nvSpPr>
        <p:spPr>
          <a:xfrm>
            <a:off x="4650696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5" name="Google Shape;2095;p295"/>
          <p:cNvSpPr/>
          <p:nvPr/>
        </p:nvSpPr>
        <p:spPr>
          <a:xfrm>
            <a:off x="6724556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6" name="Google Shape;2096;p295"/>
          <p:cNvSpPr txBox="1"/>
          <p:nvPr>
            <p:ph type="title"/>
          </p:nvPr>
        </p:nvSpPr>
        <p:spPr>
          <a:xfrm>
            <a:off x="895825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None/>
              <a:defRPr b="1"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7" name="Google Shape;2097;p295"/>
          <p:cNvSpPr txBox="1"/>
          <p:nvPr>
            <p:ph idx="2" type="title"/>
          </p:nvPr>
        </p:nvSpPr>
        <p:spPr>
          <a:xfrm>
            <a:off x="2914788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98" name="Google Shape;2098;p295"/>
          <p:cNvSpPr txBox="1"/>
          <p:nvPr>
            <p:ph idx="3" type="title"/>
          </p:nvPr>
        </p:nvSpPr>
        <p:spPr>
          <a:xfrm>
            <a:off x="4836225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99" name="Google Shape;2099;p295"/>
          <p:cNvSpPr txBox="1"/>
          <p:nvPr>
            <p:ph idx="4" type="title"/>
          </p:nvPr>
        </p:nvSpPr>
        <p:spPr>
          <a:xfrm>
            <a:off x="6910113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00" name="Google Shape;2100;p295"/>
          <p:cNvSpPr txBox="1"/>
          <p:nvPr>
            <p:ph idx="1" type="body"/>
          </p:nvPr>
        </p:nvSpPr>
        <p:spPr>
          <a:xfrm>
            <a:off x="731575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101" name="Google Shape;2101;p295"/>
          <p:cNvSpPr txBox="1"/>
          <p:nvPr>
            <p:ph idx="5" type="body"/>
          </p:nvPr>
        </p:nvSpPr>
        <p:spPr>
          <a:xfrm>
            <a:off x="2729250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102" name="Google Shape;2102;p295"/>
          <p:cNvSpPr txBox="1"/>
          <p:nvPr>
            <p:ph idx="6" type="body"/>
          </p:nvPr>
        </p:nvSpPr>
        <p:spPr>
          <a:xfrm>
            <a:off x="4650725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103" name="Google Shape;2103;p295"/>
          <p:cNvSpPr txBox="1"/>
          <p:nvPr>
            <p:ph idx="7" type="body"/>
          </p:nvPr>
        </p:nvSpPr>
        <p:spPr>
          <a:xfrm>
            <a:off x="6724600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2104" name="Google Shape;2104;p2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Title Only">
  <p:cSld name="24_Title Only">
    <p:spTree>
      <p:nvGrpSpPr>
        <p:cNvPr id="2105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p296"/>
          <p:cNvSpPr/>
          <p:nvPr>
            <p:ph idx="2" type="pic"/>
          </p:nvPr>
        </p:nvSpPr>
        <p:spPr>
          <a:xfrm>
            <a:off x="3184958" y="0"/>
            <a:ext cx="5959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7" name="Google Shape;2107;p296"/>
          <p:cNvSpPr txBox="1"/>
          <p:nvPr>
            <p:ph type="title"/>
          </p:nvPr>
        </p:nvSpPr>
        <p:spPr>
          <a:xfrm>
            <a:off x="377064" y="1003929"/>
            <a:ext cx="23541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100"/>
              <a:buFont typeface="Raleway"/>
              <a:buNone/>
              <a:defRPr b="0" i="0" sz="41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108" name="Google Shape;2108;p296"/>
          <p:cNvSpPr txBox="1"/>
          <p:nvPr>
            <p:ph idx="12" type="sldNum"/>
          </p:nvPr>
        </p:nvSpPr>
        <p:spPr>
          <a:xfrm>
            <a:off x="8534400" y="145488"/>
            <a:ext cx="381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sz="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sz="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sz="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sz="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sz="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sz="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sz="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sz="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09" name="Google Shape;2109;p296"/>
          <p:cNvSpPr txBox="1"/>
          <p:nvPr>
            <p:ph idx="1" type="body"/>
          </p:nvPr>
        </p:nvSpPr>
        <p:spPr>
          <a:xfrm>
            <a:off x="377065" y="2807103"/>
            <a:ext cx="23541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Us">
  <p:cSld name="CUSTOM_3_2">
    <p:bg>
      <p:bgPr>
        <a:solidFill>
          <a:schemeClr val="accent4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6" name="Google Shape;236;p30"/>
          <p:cNvCxnSpPr/>
          <p:nvPr/>
        </p:nvCxnSpPr>
        <p:spPr>
          <a:xfrm>
            <a:off x="998450" y="1535400"/>
            <a:ext cx="0" cy="2072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7" name="Google Shape;23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0"/>
          <p:cNvSpPr txBox="1"/>
          <p:nvPr/>
        </p:nvSpPr>
        <p:spPr>
          <a:xfrm>
            <a:off x="1288050" y="1714950"/>
            <a:ext cx="497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Outfit"/>
                <a:ea typeface="Outfit"/>
                <a:cs typeface="Outfit"/>
                <a:sym typeface="Outfit"/>
              </a:rPr>
              <a:t>Let’s Talk</a:t>
            </a:r>
            <a:endParaRPr b="1" sz="32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39" name="Google Shape;239;p30"/>
          <p:cNvSpPr txBox="1"/>
          <p:nvPr/>
        </p:nvSpPr>
        <p:spPr>
          <a:xfrm>
            <a:off x="1288050" y="2380583"/>
            <a:ext cx="31725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utfit"/>
                <a:ea typeface="Outfit"/>
                <a:cs typeface="Outfit"/>
                <a:sym typeface="Outfit"/>
              </a:rPr>
              <a:t>info@cdpi.dev</a:t>
            </a:r>
            <a:endParaRPr sz="18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40" name="Google Shape;240;p30"/>
          <p:cNvSpPr txBox="1"/>
          <p:nvPr>
            <p:ph idx="1" type="body"/>
          </p:nvPr>
        </p:nvSpPr>
        <p:spPr>
          <a:xfrm>
            <a:off x="1339900" y="2942475"/>
            <a:ext cx="35790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3"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p297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Char char="●"/>
              <a:defRPr b="1" sz="1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Char char="○"/>
              <a:defRPr b="1" sz="1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Char char="■"/>
              <a:defRPr b="1" sz="1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Char char="●"/>
              <a:defRPr b="1" sz="1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Char char="○"/>
              <a:defRPr b="1" sz="1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Char char="■"/>
              <a:defRPr b="1" sz="1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Char char="●"/>
              <a:defRPr b="1" sz="1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Char char="○"/>
              <a:defRPr b="1" sz="1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Char char="■"/>
              <a:defRPr b="1" sz="1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2">
  <p:cSld name="SECTION_TITLE_AND_DESCRIPTION_2">
    <p:spTree>
      <p:nvGrpSpPr>
        <p:cNvPr id="2112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2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4" name="Google Shape;2114;p2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15" name="Google Shape;2115;p298"/>
          <p:cNvSpPr txBox="1"/>
          <p:nvPr>
            <p:ph idx="1" type="subTitle"/>
          </p:nvPr>
        </p:nvSpPr>
        <p:spPr>
          <a:xfrm>
            <a:off x="265500" y="3565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16" name="Google Shape;2116;p29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7">
  <p:cSld name="TITLE_AND_BODY_7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29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19" name="Google Shape;2119;p299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2120" name="Google Shape;2120;p299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8">
  <p:cSld name="TITLE_AND_BODY_8">
    <p:spTree>
      <p:nvGrpSpPr>
        <p:cNvPr id="212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30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23" name="Google Shape;2123;p300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2124" name="Google Shape;2124;p300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3">
  <p:cSld name="SECTION_TITLE_AND_DESCRIPTION_3">
    <p:spTree>
      <p:nvGrpSpPr>
        <p:cNvPr id="2125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p30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7" name="Google Shape;2127;p30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28" name="Google Shape;2128;p301"/>
          <p:cNvSpPr txBox="1"/>
          <p:nvPr>
            <p:ph idx="1" type="subTitle"/>
          </p:nvPr>
        </p:nvSpPr>
        <p:spPr>
          <a:xfrm>
            <a:off x="265500" y="3565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29" name="Google Shape;2129;p30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x">
  <p:cSld name="TITLE_AND_BODY"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2" name="Google Shape;2132;p3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3" name="Google Shape;2133;p303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34" name="Google Shape;2134;p303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oints">
  <p:cSld name="TITLE_AND_BODY_4"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6" name="Google Shape;2136;p3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7" name="Google Shape;2137;p304"/>
          <p:cNvCxnSpPr/>
          <p:nvPr/>
        </p:nvCxnSpPr>
        <p:spPr>
          <a:xfrm>
            <a:off x="488550" y="2048450"/>
            <a:ext cx="8166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8" name="Google Shape;2138;p304"/>
          <p:cNvSpPr/>
          <p:nvPr/>
        </p:nvSpPr>
        <p:spPr>
          <a:xfrm>
            <a:off x="488550" y="2424150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9" name="Google Shape;2139;p304"/>
          <p:cNvSpPr/>
          <p:nvPr/>
        </p:nvSpPr>
        <p:spPr>
          <a:xfrm>
            <a:off x="488550" y="3676475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0" name="Google Shape;2140;p304"/>
          <p:cNvSpPr/>
          <p:nvPr/>
        </p:nvSpPr>
        <p:spPr>
          <a:xfrm>
            <a:off x="4585450" y="2424150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1" name="Google Shape;2141;p304"/>
          <p:cNvSpPr/>
          <p:nvPr/>
        </p:nvSpPr>
        <p:spPr>
          <a:xfrm>
            <a:off x="4585450" y="3676475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2" name="Google Shape;2142;p304"/>
          <p:cNvSpPr txBox="1"/>
          <p:nvPr>
            <p:ph type="title"/>
          </p:nvPr>
        </p:nvSpPr>
        <p:spPr>
          <a:xfrm>
            <a:off x="770250" y="679825"/>
            <a:ext cx="76035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143" name="Google Shape;2143;p304"/>
          <p:cNvSpPr txBox="1"/>
          <p:nvPr>
            <p:ph idx="1" type="body"/>
          </p:nvPr>
        </p:nvSpPr>
        <p:spPr>
          <a:xfrm>
            <a:off x="1377575" y="2451000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144" name="Google Shape;2144;p304"/>
          <p:cNvSpPr txBox="1"/>
          <p:nvPr>
            <p:ph idx="2" type="body"/>
          </p:nvPr>
        </p:nvSpPr>
        <p:spPr>
          <a:xfrm>
            <a:off x="1377575" y="3703175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145" name="Google Shape;2145;p304"/>
          <p:cNvSpPr txBox="1"/>
          <p:nvPr>
            <p:ph idx="3" type="body"/>
          </p:nvPr>
        </p:nvSpPr>
        <p:spPr>
          <a:xfrm>
            <a:off x="5474500" y="2451000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146" name="Google Shape;2146;p304"/>
          <p:cNvSpPr txBox="1"/>
          <p:nvPr>
            <p:ph idx="4" type="body"/>
          </p:nvPr>
        </p:nvSpPr>
        <p:spPr>
          <a:xfrm>
            <a:off x="5474500" y="3703175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s/ images">
  <p:cSld name="TITLE_AND_BODY_3">
    <p:spTree>
      <p:nvGrpSpPr>
        <p:cNvPr id="2147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8" name="Google Shape;2148;p3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9" name="Google Shape;2149;p305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50" name="Google Shape;2150;p305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151" name="Google Shape;2151;p305"/>
          <p:cNvSpPr/>
          <p:nvPr>
            <p:ph idx="2" type="pic"/>
          </p:nvPr>
        </p:nvSpPr>
        <p:spPr>
          <a:xfrm>
            <a:off x="422575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2152" name="Google Shape;2152;p305"/>
          <p:cNvSpPr/>
          <p:nvPr>
            <p:ph idx="3" type="pic"/>
          </p:nvPr>
        </p:nvSpPr>
        <p:spPr>
          <a:xfrm>
            <a:off x="2599419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2153" name="Google Shape;2153;p305"/>
          <p:cNvSpPr/>
          <p:nvPr>
            <p:ph idx="4" type="pic"/>
          </p:nvPr>
        </p:nvSpPr>
        <p:spPr>
          <a:xfrm>
            <a:off x="4776262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2154" name="Google Shape;2154;p305"/>
          <p:cNvSpPr/>
          <p:nvPr>
            <p:ph idx="5" type="pic"/>
          </p:nvPr>
        </p:nvSpPr>
        <p:spPr>
          <a:xfrm>
            <a:off x="6953106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2155" name="Google Shape;2155;p305"/>
          <p:cNvSpPr txBox="1"/>
          <p:nvPr>
            <p:ph idx="6" type="title"/>
          </p:nvPr>
        </p:nvSpPr>
        <p:spPr>
          <a:xfrm>
            <a:off x="4293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156" name="Google Shape;2156;p305"/>
          <p:cNvSpPr txBox="1"/>
          <p:nvPr>
            <p:ph idx="7" type="title"/>
          </p:nvPr>
        </p:nvSpPr>
        <p:spPr>
          <a:xfrm>
            <a:off x="2599425" y="3703325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157" name="Google Shape;2157;p305"/>
          <p:cNvSpPr txBox="1"/>
          <p:nvPr>
            <p:ph idx="8" type="title"/>
          </p:nvPr>
        </p:nvSpPr>
        <p:spPr>
          <a:xfrm>
            <a:off x="47694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158" name="Google Shape;2158;p305"/>
          <p:cNvSpPr txBox="1"/>
          <p:nvPr>
            <p:ph idx="9" type="title"/>
          </p:nvPr>
        </p:nvSpPr>
        <p:spPr>
          <a:xfrm>
            <a:off x="6953100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159" name="Google Shape;2159;p305"/>
          <p:cNvSpPr txBox="1"/>
          <p:nvPr>
            <p:ph idx="13" type="title"/>
          </p:nvPr>
        </p:nvSpPr>
        <p:spPr>
          <a:xfrm>
            <a:off x="4293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160" name="Google Shape;2160;p305"/>
          <p:cNvSpPr txBox="1"/>
          <p:nvPr>
            <p:ph idx="14" type="title"/>
          </p:nvPr>
        </p:nvSpPr>
        <p:spPr>
          <a:xfrm>
            <a:off x="2599425" y="4365279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161" name="Google Shape;2161;p305"/>
          <p:cNvSpPr txBox="1"/>
          <p:nvPr>
            <p:ph idx="15" type="title"/>
          </p:nvPr>
        </p:nvSpPr>
        <p:spPr>
          <a:xfrm>
            <a:off x="47694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162" name="Google Shape;2162;p305"/>
          <p:cNvSpPr txBox="1"/>
          <p:nvPr>
            <p:ph idx="16" type="title"/>
          </p:nvPr>
        </p:nvSpPr>
        <p:spPr>
          <a:xfrm>
            <a:off x="6953100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s/ images black">
  <p:cSld name="TITLE_AND_BODY_3_1">
    <p:bg>
      <p:bgPr>
        <a:solidFill>
          <a:schemeClr val="dk1"/>
        </a:solidFill>
      </p:bgPr>
    </p:bg>
    <p:spTree>
      <p:nvGrpSpPr>
        <p:cNvPr id="2163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4" name="Google Shape;2164;p306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65" name="Google Shape;2165;p306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166" name="Google Shape;2166;p306"/>
          <p:cNvSpPr/>
          <p:nvPr>
            <p:ph idx="2" type="pic"/>
          </p:nvPr>
        </p:nvSpPr>
        <p:spPr>
          <a:xfrm>
            <a:off x="422575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2167" name="Google Shape;2167;p306"/>
          <p:cNvSpPr/>
          <p:nvPr>
            <p:ph idx="3" type="pic"/>
          </p:nvPr>
        </p:nvSpPr>
        <p:spPr>
          <a:xfrm>
            <a:off x="2599419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2168" name="Google Shape;2168;p306"/>
          <p:cNvSpPr/>
          <p:nvPr>
            <p:ph idx="4" type="pic"/>
          </p:nvPr>
        </p:nvSpPr>
        <p:spPr>
          <a:xfrm>
            <a:off x="4776262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2169" name="Google Shape;2169;p306"/>
          <p:cNvSpPr/>
          <p:nvPr>
            <p:ph idx="5" type="pic"/>
          </p:nvPr>
        </p:nvSpPr>
        <p:spPr>
          <a:xfrm>
            <a:off x="6953106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2170" name="Google Shape;2170;p306"/>
          <p:cNvSpPr txBox="1"/>
          <p:nvPr>
            <p:ph idx="6" type="title"/>
          </p:nvPr>
        </p:nvSpPr>
        <p:spPr>
          <a:xfrm>
            <a:off x="4293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171" name="Google Shape;2171;p306"/>
          <p:cNvSpPr txBox="1"/>
          <p:nvPr>
            <p:ph idx="7" type="title"/>
          </p:nvPr>
        </p:nvSpPr>
        <p:spPr>
          <a:xfrm>
            <a:off x="2599425" y="3703325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172" name="Google Shape;2172;p306"/>
          <p:cNvSpPr txBox="1"/>
          <p:nvPr>
            <p:ph idx="8" type="title"/>
          </p:nvPr>
        </p:nvSpPr>
        <p:spPr>
          <a:xfrm>
            <a:off x="47694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173" name="Google Shape;2173;p306"/>
          <p:cNvSpPr txBox="1"/>
          <p:nvPr>
            <p:ph idx="9" type="title"/>
          </p:nvPr>
        </p:nvSpPr>
        <p:spPr>
          <a:xfrm>
            <a:off x="6953100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174" name="Google Shape;2174;p306"/>
          <p:cNvSpPr txBox="1"/>
          <p:nvPr>
            <p:ph idx="13" type="title"/>
          </p:nvPr>
        </p:nvSpPr>
        <p:spPr>
          <a:xfrm>
            <a:off x="4293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175" name="Google Shape;2175;p306"/>
          <p:cNvSpPr txBox="1"/>
          <p:nvPr>
            <p:ph idx="14" type="title"/>
          </p:nvPr>
        </p:nvSpPr>
        <p:spPr>
          <a:xfrm>
            <a:off x="2599425" y="4365279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176" name="Google Shape;2176;p306"/>
          <p:cNvSpPr txBox="1"/>
          <p:nvPr>
            <p:ph idx="15" type="title"/>
          </p:nvPr>
        </p:nvSpPr>
        <p:spPr>
          <a:xfrm>
            <a:off x="47694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177" name="Google Shape;2177;p306"/>
          <p:cNvSpPr txBox="1"/>
          <p:nvPr>
            <p:ph idx="16" type="title"/>
          </p:nvPr>
        </p:nvSpPr>
        <p:spPr>
          <a:xfrm>
            <a:off x="6953100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2178" name="Google Shape;2178;p30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ITLE_AND_BODY_2"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0" name="Google Shape;2180;p3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1" name="Google Shape;2181;p307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82" name="Google Shape;2182;p307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graphicFrame>
        <p:nvGraphicFramePr>
          <p:cNvPr id="2183" name="Google Shape;2183;p307"/>
          <p:cNvGraphicFramePr/>
          <p:nvPr/>
        </p:nvGraphicFramePr>
        <p:xfrm>
          <a:off x="477100" y="13158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{8786FE8C-E0B5-4727-AA2D-AE92A1FC9308}</a:tableStyleId>
              </a:tblPr>
              <a:tblGrid>
                <a:gridCol w="3102725"/>
                <a:gridCol w="1551775"/>
                <a:gridCol w="1551775"/>
                <a:gridCol w="1984375"/>
              </a:tblGrid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131313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84" name="Google Shape;2184;p307"/>
          <p:cNvSpPr txBox="1"/>
          <p:nvPr>
            <p:ph idx="1" type="body"/>
          </p:nvPr>
        </p:nvSpPr>
        <p:spPr>
          <a:xfrm>
            <a:off x="47410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185" name="Google Shape;2185;p307"/>
          <p:cNvSpPr txBox="1"/>
          <p:nvPr>
            <p:ph idx="2" type="body"/>
          </p:nvPr>
        </p:nvSpPr>
        <p:spPr>
          <a:xfrm>
            <a:off x="373015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186" name="Google Shape;2186;p307"/>
          <p:cNvSpPr txBox="1"/>
          <p:nvPr>
            <p:ph idx="3" type="body"/>
          </p:nvPr>
        </p:nvSpPr>
        <p:spPr>
          <a:xfrm>
            <a:off x="657665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s/ images">
  <p:cSld name="TITLE_AND_BODY_3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" name="Google Shape;27;p4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" name="Google Shape;28;p4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9" name="Google Shape;29;p4"/>
          <p:cNvSpPr/>
          <p:nvPr>
            <p:ph idx="2" type="pic"/>
          </p:nvPr>
        </p:nvSpPr>
        <p:spPr>
          <a:xfrm>
            <a:off x="422575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30" name="Google Shape;30;p4"/>
          <p:cNvSpPr/>
          <p:nvPr>
            <p:ph idx="3" type="pic"/>
          </p:nvPr>
        </p:nvSpPr>
        <p:spPr>
          <a:xfrm>
            <a:off x="2599419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31" name="Google Shape;31;p4"/>
          <p:cNvSpPr/>
          <p:nvPr>
            <p:ph idx="4" type="pic"/>
          </p:nvPr>
        </p:nvSpPr>
        <p:spPr>
          <a:xfrm>
            <a:off x="4776262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32" name="Google Shape;32;p4"/>
          <p:cNvSpPr/>
          <p:nvPr>
            <p:ph idx="5" type="pic"/>
          </p:nvPr>
        </p:nvSpPr>
        <p:spPr>
          <a:xfrm>
            <a:off x="6953106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33" name="Google Shape;33;p4"/>
          <p:cNvSpPr txBox="1"/>
          <p:nvPr>
            <p:ph idx="6" type="title"/>
          </p:nvPr>
        </p:nvSpPr>
        <p:spPr>
          <a:xfrm>
            <a:off x="4293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7" type="title"/>
          </p:nvPr>
        </p:nvSpPr>
        <p:spPr>
          <a:xfrm>
            <a:off x="2599425" y="3703325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8" type="title"/>
          </p:nvPr>
        </p:nvSpPr>
        <p:spPr>
          <a:xfrm>
            <a:off x="47694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9" type="title"/>
          </p:nvPr>
        </p:nvSpPr>
        <p:spPr>
          <a:xfrm>
            <a:off x="6953100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13" type="title"/>
          </p:nvPr>
        </p:nvSpPr>
        <p:spPr>
          <a:xfrm>
            <a:off x="4293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idx="14" type="title"/>
          </p:nvPr>
        </p:nvSpPr>
        <p:spPr>
          <a:xfrm>
            <a:off x="2599425" y="4365279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5" type="title"/>
          </p:nvPr>
        </p:nvSpPr>
        <p:spPr>
          <a:xfrm>
            <a:off x="47694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0" name="Google Shape;40;p4"/>
          <p:cNvSpPr txBox="1"/>
          <p:nvPr>
            <p:ph idx="16" type="title"/>
          </p:nvPr>
        </p:nvSpPr>
        <p:spPr>
          <a:xfrm>
            <a:off x="6953100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03">
  <p:cSld name="CUSTOM_3_1">
    <p:bg>
      <p:bgPr>
        <a:solidFill>
          <a:schemeClr val="accent1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p31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4" name="Google Shape;244;p31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1"/>
        </a:solidFill>
      </p:bgPr>
    </p:bg>
    <p:spTree>
      <p:nvGrpSpPr>
        <p:cNvPr id="2187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8" name="Google Shape;2188;p3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9" name="Google Shape;2189;p308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90" name="Google Shape;2190;p308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2">
  <p:cSld name="TITLE_ONLY_2">
    <p:bg>
      <p:bgPr>
        <a:solidFill>
          <a:schemeClr val="dk1"/>
        </a:solidFill>
      </p:bgPr>
    </p:bg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2" name="Google Shape;2192;p3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2193" name="Google Shape;2193;p309"/>
          <p:cNvSpPr/>
          <p:nvPr/>
        </p:nvSpPr>
        <p:spPr>
          <a:xfrm>
            <a:off x="937037" y="1143000"/>
            <a:ext cx="2857500" cy="2857500"/>
          </a:xfrm>
          <a:prstGeom prst="ellipse">
            <a:avLst/>
          </a:prstGeom>
          <a:solidFill>
            <a:srgbClr val="6564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"/>
              <a:buNone/>
            </a:pPr>
            <a:r>
              <a:t/>
            </a:r>
            <a:endParaRPr b="0" i="0" sz="1100" u="none" cap="none" strike="noStrike">
              <a:solidFill>
                <a:srgbClr val="12121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194" name="Google Shape;2194;p309"/>
          <p:cNvSpPr txBox="1"/>
          <p:nvPr>
            <p:ph type="title"/>
          </p:nvPr>
        </p:nvSpPr>
        <p:spPr>
          <a:xfrm>
            <a:off x="4275825" y="1538575"/>
            <a:ext cx="4105800" cy="24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195" name="Google Shape;2195;p309"/>
          <p:cNvSpPr txBox="1"/>
          <p:nvPr/>
        </p:nvSpPr>
        <p:spPr>
          <a:xfrm>
            <a:off x="1493675" y="1833750"/>
            <a:ext cx="17442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0"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2196" name="Google Shape;2196;p309"/>
          <p:cNvSpPr txBox="1"/>
          <p:nvPr>
            <p:ph idx="1" type="body"/>
          </p:nvPr>
        </p:nvSpPr>
        <p:spPr>
          <a:xfrm>
            <a:off x="1489325" y="1900800"/>
            <a:ext cx="1752900" cy="13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1pPr>
            <a:lvl2pPr indent="-457200" lvl="1" marL="914400" rtl="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4pPr>
            <a:lvl5pPr indent="-457200" lvl="4" marL="2286000" rtl="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5pPr>
            <a:lvl6pPr indent="-457200" lvl="5" marL="2743200" rtl="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6pPr>
            <a:lvl7pPr indent="-457200" lvl="6" marL="3200400" rtl="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7pPr>
            <a:lvl8pPr indent="-457200" lvl="7" marL="3657600" rtl="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8pPr>
            <a:lvl9pPr indent="-457200" lvl="8" marL="4114800" rtl="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3">
  <p:cSld name="TITLE_ONLY_1">
    <p:bg>
      <p:bgPr>
        <a:solidFill>
          <a:schemeClr val="dk1"/>
        </a:solidFill>
      </p:bgPr>
    </p:bg>
    <p:spTree>
      <p:nvGrpSpPr>
        <p:cNvPr id="2197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8" name="Google Shape;2198;p310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99" name="Google Shape;2199;p310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200" name="Google Shape;2200;p310"/>
          <p:cNvSpPr txBox="1"/>
          <p:nvPr>
            <p:ph idx="1" type="subTitle"/>
          </p:nvPr>
        </p:nvSpPr>
        <p:spPr>
          <a:xfrm>
            <a:off x="432225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201" name="Google Shape;2201;p310"/>
          <p:cNvSpPr txBox="1"/>
          <p:nvPr>
            <p:ph idx="2" type="subTitle"/>
          </p:nvPr>
        </p:nvSpPr>
        <p:spPr>
          <a:xfrm>
            <a:off x="3417900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202" name="Google Shape;2202;p310"/>
          <p:cNvSpPr txBox="1"/>
          <p:nvPr>
            <p:ph idx="3" type="subTitle"/>
          </p:nvPr>
        </p:nvSpPr>
        <p:spPr>
          <a:xfrm>
            <a:off x="6403575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203" name="Google Shape;2203;p310"/>
          <p:cNvSpPr txBox="1"/>
          <p:nvPr>
            <p:ph idx="4" type="body"/>
          </p:nvPr>
        </p:nvSpPr>
        <p:spPr>
          <a:xfrm>
            <a:off x="432225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204" name="Google Shape;2204;p310"/>
          <p:cNvSpPr txBox="1"/>
          <p:nvPr>
            <p:ph idx="5" type="body"/>
          </p:nvPr>
        </p:nvSpPr>
        <p:spPr>
          <a:xfrm>
            <a:off x="3417900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205" name="Google Shape;2205;p310"/>
          <p:cNvSpPr txBox="1"/>
          <p:nvPr>
            <p:ph idx="6" type="body"/>
          </p:nvPr>
        </p:nvSpPr>
        <p:spPr>
          <a:xfrm>
            <a:off x="6403575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2206" name="Google Shape;2206;p3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ack">
  <p:cSld name="TITLE_ONLY_1_1">
    <p:bg>
      <p:bgPr>
        <a:solidFill>
          <a:schemeClr val="dk1"/>
        </a:solidFill>
      </p:bgPr>
    </p:bg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8" name="Google Shape;2208;p3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CUSTOM">
    <p:spTree>
      <p:nvGrpSpPr>
        <p:cNvPr id="2209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0" name="Google Shape;2210;p3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4">
  <p:cSld name="CUSTOM_6">
    <p:spTree>
      <p:nvGrpSpPr>
        <p:cNvPr id="221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2" name="Google Shape;2212;p3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13" name="Google Shape;2213;p313"/>
          <p:cNvGraphicFramePr/>
          <p:nvPr/>
        </p:nvGraphicFramePr>
        <p:xfrm>
          <a:off x="476250" y="62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{8786FE8C-E0B5-4727-AA2D-AE92A1FC9308}</a:tableStyleId>
              </a:tblPr>
              <a:tblGrid>
                <a:gridCol w="2730500"/>
                <a:gridCol w="2730500"/>
                <a:gridCol w="2730500"/>
              </a:tblGrid>
              <a:tr h="792900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900"/>
                        <a:buFont typeface="Poppins SemiBold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9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9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2214" name="Google Shape;2214;p313"/>
          <p:cNvSpPr txBox="1"/>
          <p:nvPr>
            <p:ph idx="1" type="body"/>
          </p:nvPr>
        </p:nvSpPr>
        <p:spPr>
          <a:xfrm>
            <a:off x="614725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215" name="Google Shape;2215;p313"/>
          <p:cNvSpPr txBox="1"/>
          <p:nvPr>
            <p:ph idx="2" type="body"/>
          </p:nvPr>
        </p:nvSpPr>
        <p:spPr>
          <a:xfrm>
            <a:off x="614725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216" name="Google Shape;2216;p313"/>
          <p:cNvSpPr txBox="1"/>
          <p:nvPr>
            <p:ph idx="3" type="body"/>
          </p:nvPr>
        </p:nvSpPr>
        <p:spPr>
          <a:xfrm>
            <a:off x="614725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217" name="Google Shape;2217;p313"/>
          <p:cNvSpPr txBox="1"/>
          <p:nvPr>
            <p:ph idx="4" type="body"/>
          </p:nvPr>
        </p:nvSpPr>
        <p:spPr>
          <a:xfrm>
            <a:off x="614725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218" name="Google Shape;2218;p313"/>
          <p:cNvSpPr txBox="1"/>
          <p:nvPr>
            <p:ph idx="5" type="body"/>
          </p:nvPr>
        </p:nvSpPr>
        <p:spPr>
          <a:xfrm>
            <a:off x="614725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219" name="Google Shape;2219;p313"/>
          <p:cNvSpPr txBox="1"/>
          <p:nvPr>
            <p:ph idx="6" type="body"/>
          </p:nvPr>
        </p:nvSpPr>
        <p:spPr>
          <a:xfrm>
            <a:off x="614725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220" name="Google Shape;2220;p313"/>
          <p:cNvSpPr txBox="1"/>
          <p:nvPr>
            <p:ph idx="7" type="body"/>
          </p:nvPr>
        </p:nvSpPr>
        <p:spPr>
          <a:xfrm>
            <a:off x="3404700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221" name="Google Shape;2221;p313"/>
          <p:cNvSpPr txBox="1"/>
          <p:nvPr>
            <p:ph idx="8" type="body"/>
          </p:nvPr>
        </p:nvSpPr>
        <p:spPr>
          <a:xfrm>
            <a:off x="3404700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222" name="Google Shape;2222;p313"/>
          <p:cNvSpPr txBox="1"/>
          <p:nvPr>
            <p:ph idx="9" type="body"/>
          </p:nvPr>
        </p:nvSpPr>
        <p:spPr>
          <a:xfrm>
            <a:off x="3404700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223" name="Google Shape;2223;p313"/>
          <p:cNvSpPr txBox="1"/>
          <p:nvPr>
            <p:ph idx="13" type="body"/>
          </p:nvPr>
        </p:nvSpPr>
        <p:spPr>
          <a:xfrm>
            <a:off x="3404700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224" name="Google Shape;2224;p313"/>
          <p:cNvSpPr txBox="1"/>
          <p:nvPr>
            <p:ph idx="14" type="body"/>
          </p:nvPr>
        </p:nvSpPr>
        <p:spPr>
          <a:xfrm>
            <a:off x="3404700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225" name="Google Shape;2225;p313"/>
          <p:cNvSpPr txBox="1"/>
          <p:nvPr>
            <p:ph idx="15" type="body"/>
          </p:nvPr>
        </p:nvSpPr>
        <p:spPr>
          <a:xfrm>
            <a:off x="3404700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226" name="Google Shape;2226;p313"/>
          <p:cNvSpPr txBox="1"/>
          <p:nvPr>
            <p:ph idx="16" type="body"/>
          </p:nvPr>
        </p:nvSpPr>
        <p:spPr>
          <a:xfrm>
            <a:off x="6141950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227" name="Google Shape;2227;p313"/>
          <p:cNvSpPr txBox="1"/>
          <p:nvPr>
            <p:ph idx="17" type="body"/>
          </p:nvPr>
        </p:nvSpPr>
        <p:spPr>
          <a:xfrm>
            <a:off x="6141950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228" name="Google Shape;2228;p313"/>
          <p:cNvSpPr txBox="1"/>
          <p:nvPr>
            <p:ph idx="18" type="body"/>
          </p:nvPr>
        </p:nvSpPr>
        <p:spPr>
          <a:xfrm>
            <a:off x="6141950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229" name="Google Shape;2229;p313"/>
          <p:cNvSpPr txBox="1"/>
          <p:nvPr>
            <p:ph idx="19" type="body"/>
          </p:nvPr>
        </p:nvSpPr>
        <p:spPr>
          <a:xfrm>
            <a:off x="6141950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230" name="Google Shape;2230;p313"/>
          <p:cNvSpPr txBox="1"/>
          <p:nvPr>
            <p:ph idx="20" type="body"/>
          </p:nvPr>
        </p:nvSpPr>
        <p:spPr>
          <a:xfrm>
            <a:off x="6141950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231" name="Google Shape;2231;p313"/>
          <p:cNvSpPr txBox="1"/>
          <p:nvPr>
            <p:ph idx="21" type="body"/>
          </p:nvPr>
        </p:nvSpPr>
        <p:spPr>
          <a:xfrm>
            <a:off x="6141950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5">
  <p:cSld name="CUSTOM_5"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3" name="Google Shape;2233;p3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4" name="Google Shape;2234;p314"/>
          <p:cNvSpPr/>
          <p:nvPr/>
        </p:nvSpPr>
        <p:spPr>
          <a:xfrm>
            <a:off x="5726760" y="964384"/>
            <a:ext cx="1700100" cy="1700100"/>
          </a:xfrm>
          <a:prstGeom prst="ellipse">
            <a:avLst/>
          </a:prstGeom>
          <a:solidFill>
            <a:srgbClr val="FFA06B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35" name="Google Shape;2235;p314"/>
          <p:cNvSpPr/>
          <p:nvPr/>
        </p:nvSpPr>
        <p:spPr>
          <a:xfrm>
            <a:off x="5834238" y="1071863"/>
            <a:ext cx="1485300" cy="14853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36" name="Google Shape;2236;p314"/>
          <p:cNvSpPr/>
          <p:nvPr/>
        </p:nvSpPr>
        <p:spPr>
          <a:xfrm>
            <a:off x="3711845" y="964828"/>
            <a:ext cx="1699200" cy="1699200"/>
          </a:xfrm>
          <a:prstGeom prst="roundRect">
            <a:avLst>
              <a:gd fmla="val 15000" name="adj"/>
            </a:avLst>
          </a:prstGeom>
          <a:solidFill>
            <a:srgbClr val="6564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37" name="Google Shape;2237;p314"/>
          <p:cNvSpPr/>
          <p:nvPr/>
        </p:nvSpPr>
        <p:spPr>
          <a:xfrm>
            <a:off x="1705121" y="964828"/>
            <a:ext cx="1699200" cy="1699200"/>
          </a:xfrm>
          <a:prstGeom prst="roundRect">
            <a:avLst>
              <a:gd fmla="val 15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38" name="Google Shape;2238;p314"/>
          <p:cNvSpPr/>
          <p:nvPr/>
        </p:nvSpPr>
        <p:spPr>
          <a:xfrm>
            <a:off x="3732387" y="981053"/>
            <a:ext cx="1666800" cy="1666800"/>
          </a:xfrm>
          <a:prstGeom prst="ellipse">
            <a:avLst/>
          </a:prstGeom>
          <a:solidFill>
            <a:srgbClr val="F3F3F3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39" name="Google Shape;2239;p314"/>
          <p:cNvSpPr/>
          <p:nvPr/>
        </p:nvSpPr>
        <p:spPr>
          <a:xfrm>
            <a:off x="1721345" y="981053"/>
            <a:ext cx="1666800" cy="1666800"/>
          </a:xfrm>
          <a:prstGeom prst="ellipse">
            <a:avLst/>
          </a:prstGeom>
          <a:solidFill>
            <a:srgbClr val="FFD66B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40" name="Google Shape;2240;p314"/>
          <p:cNvSpPr txBox="1"/>
          <p:nvPr>
            <p:ph type="title"/>
          </p:nvPr>
        </p:nvSpPr>
        <p:spPr>
          <a:xfrm>
            <a:off x="2000175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241" name="Google Shape;2241;p314"/>
          <p:cNvSpPr txBox="1"/>
          <p:nvPr>
            <p:ph idx="2" type="title"/>
          </p:nvPr>
        </p:nvSpPr>
        <p:spPr>
          <a:xfrm>
            <a:off x="4064738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242" name="Google Shape;2242;p314"/>
          <p:cNvSpPr txBox="1"/>
          <p:nvPr>
            <p:ph idx="3" type="title"/>
          </p:nvPr>
        </p:nvSpPr>
        <p:spPr>
          <a:xfrm>
            <a:off x="6013613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243" name="Google Shape;2243;p314"/>
          <p:cNvSpPr txBox="1"/>
          <p:nvPr>
            <p:ph idx="4" type="title"/>
          </p:nvPr>
        </p:nvSpPr>
        <p:spPr>
          <a:xfrm>
            <a:off x="796125" y="3479675"/>
            <a:ext cx="30414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cxnSp>
        <p:nvCxnSpPr>
          <p:cNvPr id="2244" name="Google Shape;2244;p314"/>
          <p:cNvCxnSpPr/>
          <p:nvPr/>
        </p:nvCxnSpPr>
        <p:spPr>
          <a:xfrm>
            <a:off x="4132700" y="3238175"/>
            <a:ext cx="0" cy="1323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5" name="Google Shape;2245;p314"/>
          <p:cNvSpPr txBox="1"/>
          <p:nvPr>
            <p:ph idx="1" type="body"/>
          </p:nvPr>
        </p:nvSpPr>
        <p:spPr>
          <a:xfrm>
            <a:off x="4517350" y="3238175"/>
            <a:ext cx="38643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6">
  <p:cSld name="CUSTOM_1">
    <p:bg>
      <p:bgPr>
        <a:solidFill>
          <a:schemeClr val="dk1"/>
        </a:solidFill>
      </p:bgPr>
    </p:bg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7" name="Google Shape;2247;p3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2248" name="Google Shape;2248;p315"/>
          <p:cNvSpPr/>
          <p:nvPr/>
        </p:nvSpPr>
        <p:spPr>
          <a:xfrm>
            <a:off x="3824257" y="2119313"/>
            <a:ext cx="904800" cy="904800"/>
          </a:xfrm>
          <a:prstGeom prst="ellipse">
            <a:avLst/>
          </a:prstGeom>
          <a:solidFill>
            <a:srgbClr val="FFD6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49" name="Google Shape;2249;p315"/>
          <p:cNvSpPr/>
          <p:nvPr/>
        </p:nvSpPr>
        <p:spPr>
          <a:xfrm>
            <a:off x="3872307" y="3699822"/>
            <a:ext cx="808800" cy="808800"/>
          </a:xfrm>
          <a:prstGeom prst="ellipse">
            <a:avLst/>
          </a:prstGeom>
          <a:solidFill>
            <a:srgbClr val="FFA0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50" name="Google Shape;2250;p315"/>
          <p:cNvSpPr/>
          <p:nvPr/>
        </p:nvSpPr>
        <p:spPr>
          <a:xfrm>
            <a:off x="3872307" y="634902"/>
            <a:ext cx="808800" cy="8088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51" name="Google Shape;2251;p315"/>
          <p:cNvSpPr/>
          <p:nvPr>
            <p:ph idx="2" type="pic"/>
          </p:nvPr>
        </p:nvSpPr>
        <p:spPr>
          <a:xfrm>
            <a:off x="0" y="-25"/>
            <a:ext cx="3524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52" name="Google Shape;2252;p315"/>
          <p:cNvSpPr txBox="1"/>
          <p:nvPr>
            <p:ph idx="1" type="body"/>
          </p:nvPr>
        </p:nvSpPr>
        <p:spPr>
          <a:xfrm>
            <a:off x="4982475" y="66195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2253" name="Google Shape;2253;p315"/>
          <p:cNvSpPr txBox="1"/>
          <p:nvPr>
            <p:ph idx="3" type="body"/>
          </p:nvPr>
        </p:nvSpPr>
        <p:spPr>
          <a:xfrm>
            <a:off x="4982475" y="2164775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2254" name="Google Shape;2254;p315"/>
          <p:cNvSpPr txBox="1"/>
          <p:nvPr>
            <p:ph idx="4" type="body"/>
          </p:nvPr>
        </p:nvSpPr>
        <p:spPr>
          <a:xfrm>
            <a:off x="4982475" y="366760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7">
  <p:cSld name="CUSTOM_1_4">
    <p:bg>
      <p:bgPr>
        <a:solidFill>
          <a:schemeClr val="dk1"/>
        </a:solidFill>
      </p:bgPr>
    </p:bg>
    <p:spTree>
      <p:nvGrpSpPr>
        <p:cNvPr id="2255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p316"/>
          <p:cNvSpPr/>
          <p:nvPr/>
        </p:nvSpPr>
        <p:spPr>
          <a:xfrm>
            <a:off x="3081750" y="1081475"/>
            <a:ext cx="2980500" cy="2980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7" name="Google Shape;2257;p3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2258" name="Google Shape;2258;p316"/>
          <p:cNvSpPr/>
          <p:nvPr/>
        </p:nvSpPr>
        <p:spPr>
          <a:xfrm>
            <a:off x="3081713" y="1081463"/>
            <a:ext cx="2980500" cy="29805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59" name="Google Shape;2259;p316"/>
          <p:cNvSpPr txBox="1"/>
          <p:nvPr>
            <p:ph type="title"/>
          </p:nvPr>
        </p:nvSpPr>
        <p:spPr>
          <a:xfrm>
            <a:off x="3605850" y="1990350"/>
            <a:ext cx="1932300" cy="11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260" name="Google Shape;2260;p316"/>
          <p:cNvSpPr txBox="1"/>
          <p:nvPr>
            <p:ph idx="1" type="body"/>
          </p:nvPr>
        </p:nvSpPr>
        <p:spPr>
          <a:xfrm>
            <a:off x="304125" y="1565425"/>
            <a:ext cx="25674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2261" name="Google Shape;2261;p316"/>
          <p:cNvSpPr txBox="1"/>
          <p:nvPr>
            <p:ph idx="2" type="body"/>
          </p:nvPr>
        </p:nvSpPr>
        <p:spPr>
          <a:xfrm>
            <a:off x="6272475" y="1565425"/>
            <a:ext cx="25674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Image slide">
  <p:cSld name="CUSTOM_1_4_1">
    <p:bg>
      <p:bgPr>
        <a:solidFill>
          <a:schemeClr val="dk1"/>
        </a:solidFill>
      </p:bgPr>
    </p:bg>
    <p:spTree>
      <p:nvGrpSpPr>
        <p:cNvPr id="2262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" name="Google Shape;2263;p3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2264" name="Google Shape;2264;p317"/>
          <p:cNvSpPr/>
          <p:nvPr>
            <p:ph idx="2" type="pic"/>
          </p:nvPr>
        </p:nvSpPr>
        <p:spPr>
          <a:xfrm>
            <a:off x="0" y="44725"/>
            <a:ext cx="91440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265" name="Google Shape;2265;p317"/>
          <p:cNvSpPr txBox="1"/>
          <p:nvPr>
            <p:ph type="title"/>
          </p:nvPr>
        </p:nvSpPr>
        <p:spPr>
          <a:xfrm>
            <a:off x="474100" y="3452850"/>
            <a:ext cx="8319000" cy="13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pointers">
  <p:cSld name="CUSTOM_3_1_3">
    <p:bg>
      <p:bgPr>
        <a:solidFill>
          <a:schemeClr val="accent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2"/>
          <p:cNvSpPr txBox="1"/>
          <p:nvPr>
            <p:ph type="title"/>
          </p:nvPr>
        </p:nvSpPr>
        <p:spPr>
          <a:xfrm>
            <a:off x="476250" y="1230250"/>
            <a:ext cx="2287800" cy="19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48" name="Google Shape;248;p32"/>
          <p:cNvSpPr txBox="1"/>
          <p:nvPr>
            <p:ph idx="1" type="subTitle"/>
          </p:nvPr>
        </p:nvSpPr>
        <p:spPr>
          <a:xfrm>
            <a:off x="3282900" y="75142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49" name="Google Shape;249;p32"/>
          <p:cNvSpPr txBox="1"/>
          <p:nvPr>
            <p:ph idx="2" type="subTitle"/>
          </p:nvPr>
        </p:nvSpPr>
        <p:spPr>
          <a:xfrm>
            <a:off x="3282900" y="288037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50" name="Google Shape;250;p32"/>
          <p:cNvSpPr txBox="1"/>
          <p:nvPr>
            <p:ph idx="3" type="subTitle"/>
          </p:nvPr>
        </p:nvSpPr>
        <p:spPr>
          <a:xfrm>
            <a:off x="6485175" y="75142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51" name="Google Shape;251;p32"/>
          <p:cNvSpPr txBox="1"/>
          <p:nvPr>
            <p:ph idx="4" type="subTitle"/>
          </p:nvPr>
        </p:nvSpPr>
        <p:spPr>
          <a:xfrm>
            <a:off x="6485175" y="288037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52" name="Google Shape;252;p32"/>
          <p:cNvSpPr txBox="1"/>
          <p:nvPr>
            <p:ph idx="5" type="body"/>
          </p:nvPr>
        </p:nvSpPr>
        <p:spPr>
          <a:xfrm>
            <a:off x="3282900" y="1449150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53" name="Google Shape;253;p32"/>
          <p:cNvSpPr txBox="1"/>
          <p:nvPr>
            <p:ph idx="6" type="body"/>
          </p:nvPr>
        </p:nvSpPr>
        <p:spPr>
          <a:xfrm>
            <a:off x="3282900" y="3569175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54" name="Google Shape;254;p32"/>
          <p:cNvSpPr txBox="1"/>
          <p:nvPr>
            <p:ph idx="7" type="body"/>
          </p:nvPr>
        </p:nvSpPr>
        <p:spPr>
          <a:xfrm>
            <a:off x="6485175" y="1449150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55" name="Google Shape;255;p32"/>
          <p:cNvSpPr txBox="1"/>
          <p:nvPr>
            <p:ph idx="8" type="body"/>
          </p:nvPr>
        </p:nvSpPr>
        <p:spPr>
          <a:xfrm>
            <a:off x="6485175" y="3569175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9">
  <p:cSld name="CUSTOM_1_3">
    <p:bg>
      <p:bgPr>
        <a:solidFill>
          <a:schemeClr val="dk1"/>
        </a:solidFill>
      </p:bgPr>
    </p:bg>
    <p:spTree>
      <p:nvGrpSpPr>
        <p:cNvPr id="2266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318"/>
          <p:cNvSpPr txBox="1"/>
          <p:nvPr>
            <p:ph type="title"/>
          </p:nvPr>
        </p:nvSpPr>
        <p:spPr>
          <a:xfrm>
            <a:off x="691575" y="950900"/>
            <a:ext cx="46941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268" name="Google Shape;2268;p318"/>
          <p:cNvSpPr/>
          <p:nvPr/>
        </p:nvSpPr>
        <p:spPr>
          <a:xfrm>
            <a:off x="0" y="2602000"/>
            <a:ext cx="2286000" cy="254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9" name="Google Shape;2269;p318"/>
          <p:cNvSpPr/>
          <p:nvPr/>
        </p:nvSpPr>
        <p:spPr>
          <a:xfrm>
            <a:off x="2286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0" name="Google Shape;2270;p318"/>
          <p:cNvSpPr/>
          <p:nvPr/>
        </p:nvSpPr>
        <p:spPr>
          <a:xfrm>
            <a:off x="4572102" y="2602000"/>
            <a:ext cx="2286000" cy="254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1" name="Google Shape;2271;p318"/>
          <p:cNvSpPr/>
          <p:nvPr/>
        </p:nvSpPr>
        <p:spPr>
          <a:xfrm>
            <a:off x="6858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2" name="Google Shape;2272;p318"/>
          <p:cNvSpPr txBox="1"/>
          <p:nvPr>
            <p:ph idx="1" type="subTitle"/>
          </p:nvPr>
        </p:nvSpPr>
        <p:spPr>
          <a:xfrm>
            <a:off x="29392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3" name="Google Shape;2273;p318"/>
          <p:cNvSpPr txBox="1"/>
          <p:nvPr>
            <p:ph idx="2" type="subTitle"/>
          </p:nvPr>
        </p:nvSpPr>
        <p:spPr>
          <a:xfrm>
            <a:off x="257607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74" name="Google Shape;2274;p318"/>
          <p:cNvSpPr txBox="1"/>
          <p:nvPr>
            <p:ph idx="3" type="subTitle"/>
          </p:nvPr>
        </p:nvSpPr>
        <p:spPr>
          <a:xfrm>
            <a:off x="4950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5" name="Google Shape;2275;p318"/>
          <p:cNvSpPr txBox="1"/>
          <p:nvPr>
            <p:ph idx="4" type="subTitle"/>
          </p:nvPr>
        </p:nvSpPr>
        <p:spPr>
          <a:xfrm>
            <a:off x="7236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276" name="Google Shape;2276;p3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0">
  <p:cSld name="CUSTOM_1_2">
    <p:bg>
      <p:bgPr>
        <a:solidFill>
          <a:schemeClr val="dk1"/>
        </a:solidFill>
      </p:bgPr>
    </p:bg>
    <p:spTree>
      <p:nvGrpSpPr>
        <p:cNvPr id="2277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p319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2279" name="Google Shape;2279;p319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rgbClr val="FFD66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80" name="Google Shape;2280;p3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8">
  <p:cSld name="CUSTOM_1_1">
    <p:bg>
      <p:bgPr>
        <a:solidFill>
          <a:schemeClr val="accent1"/>
        </a:solidFill>
      </p:bgPr>
    </p:bg>
    <p:spTree>
      <p:nvGrpSpPr>
        <p:cNvPr id="228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2" name="Google Shape;2282;p3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83" name="Google Shape;2283;p320"/>
          <p:cNvCxnSpPr/>
          <p:nvPr/>
        </p:nvCxnSpPr>
        <p:spPr>
          <a:xfrm>
            <a:off x="476250" y="1474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84" name="Google Shape;2284;p320"/>
          <p:cNvSpPr txBox="1"/>
          <p:nvPr>
            <p:ph type="title"/>
          </p:nvPr>
        </p:nvSpPr>
        <p:spPr>
          <a:xfrm>
            <a:off x="476250" y="344675"/>
            <a:ext cx="36819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descr="Image" id="2285" name="Google Shape;2285;p3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2517" y="1011575"/>
            <a:ext cx="3469304" cy="3120349"/>
          </a:xfrm>
          <a:prstGeom prst="rect">
            <a:avLst/>
          </a:prstGeom>
          <a:noFill/>
          <a:ln>
            <a:noFill/>
          </a:ln>
        </p:spPr>
      </p:pic>
      <p:sp>
        <p:nvSpPr>
          <p:cNvPr id="2286" name="Google Shape;2286;p320"/>
          <p:cNvSpPr txBox="1"/>
          <p:nvPr>
            <p:ph idx="1" type="body"/>
          </p:nvPr>
        </p:nvSpPr>
        <p:spPr>
          <a:xfrm>
            <a:off x="475450" y="1867225"/>
            <a:ext cx="3469200" cy="27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287" name="Google Shape;2287;p320"/>
          <p:cNvSpPr/>
          <p:nvPr>
            <p:ph idx="2" type="pic"/>
          </p:nvPr>
        </p:nvSpPr>
        <p:spPr>
          <a:xfrm>
            <a:off x="4964675" y="1106500"/>
            <a:ext cx="3285000" cy="1841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1">
  <p:cSld name="CUSTOM_1_1_1">
    <p:bg>
      <p:bgPr>
        <a:solidFill>
          <a:srgbClr val="FFFFFF"/>
        </a:solidFill>
      </p:bgPr>
    </p:bg>
    <p:spTree>
      <p:nvGrpSpPr>
        <p:cNvPr id="2288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9" name="Google Shape;2289;p3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0" name="Google Shape;2290;p321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91" name="Google Shape;2291;p321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">
  <p:cSld name="CUSTOM_2">
    <p:spTree>
      <p:nvGrpSpPr>
        <p:cNvPr id="2292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p322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2294" name="Google Shape;2294;p3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5" name="Google Shape;2295;p322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2296" name="Google Shape;2296;p322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97" name="Google Shape;2297;p322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2">
  <p:cSld name="CUSTOM_2_3">
    <p:spTree>
      <p:nvGrpSpPr>
        <p:cNvPr id="2298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Google Shape;2299;p323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2300" name="Google Shape;2300;p3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1" name="Google Shape;2301;p323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2302" name="Google Shape;2302;p323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03" name="Google Shape;2303;p323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2">
  <p:cSld name="CUSTOM_2_3_1">
    <p:bg>
      <p:bgPr>
        <a:solidFill>
          <a:srgbClr val="000000"/>
        </a:solidFill>
      </p:bgPr>
    </p:bg>
    <p:spTree>
      <p:nvGrpSpPr>
        <p:cNvPr id="2304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Google Shape;2305;p324"/>
          <p:cNvSpPr/>
          <p:nvPr/>
        </p:nvSpPr>
        <p:spPr>
          <a:xfrm>
            <a:off x="3056975" y="0"/>
            <a:ext cx="31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2306" name="Google Shape;2306;p324"/>
          <p:cNvSpPr txBox="1"/>
          <p:nvPr/>
        </p:nvSpPr>
        <p:spPr>
          <a:xfrm>
            <a:off x="434800" y="96817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307" name="Google Shape;2307;p324"/>
          <p:cNvSpPr txBox="1"/>
          <p:nvPr/>
        </p:nvSpPr>
        <p:spPr>
          <a:xfrm>
            <a:off x="475150" y="2371650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308" name="Google Shape;2308;p324"/>
          <p:cNvSpPr txBox="1"/>
          <p:nvPr/>
        </p:nvSpPr>
        <p:spPr>
          <a:xfrm>
            <a:off x="537900" y="375222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309" name="Google Shape;2309;p324"/>
          <p:cNvSpPr txBox="1"/>
          <p:nvPr/>
        </p:nvSpPr>
        <p:spPr>
          <a:xfrm>
            <a:off x="6553200" y="96817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310" name="Google Shape;2310;p324"/>
          <p:cNvSpPr txBox="1"/>
          <p:nvPr/>
        </p:nvSpPr>
        <p:spPr>
          <a:xfrm>
            <a:off x="6584575" y="233082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311" name="Google Shape;2311;p324"/>
          <p:cNvSpPr txBox="1"/>
          <p:nvPr/>
        </p:nvSpPr>
        <p:spPr>
          <a:xfrm>
            <a:off x="6660775" y="3796550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2312" name="Google Shape;2312;p3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4">
  <p:cSld name="CUSTOM_2_2">
    <p:bg>
      <p:bgPr>
        <a:solidFill>
          <a:schemeClr val="dk1"/>
        </a:solidFill>
      </p:bgPr>
    </p:bg>
    <p:spTree>
      <p:nvGrpSpPr>
        <p:cNvPr id="2313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p325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2315" name="Google Shape;2315;p325"/>
          <p:cNvSpPr txBox="1"/>
          <p:nvPr>
            <p:ph type="title"/>
          </p:nvPr>
        </p:nvSpPr>
        <p:spPr>
          <a:xfrm>
            <a:off x="615075" y="1071951"/>
            <a:ext cx="31020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316" name="Google Shape;2316;p325"/>
          <p:cNvSpPr txBox="1"/>
          <p:nvPr>
            <p:ph idx="2" type="title"/>
          </p:nvPr>
        </p:nvSpPr>
        <p:spPr>
          <a:xfrm>
            <a:off x="544625" y="570550"/>
            <a:ext cx="24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"/>
              <a:buNone/>
              <a:defRPr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7" name="Google Shape;2317;p325"/>
          <p:cNvSpPr txBox="1"/>
          <p:nvPr>
            <p:ph idx="3" type="title"/>
          </p:nvPr>
        </p:nvSpPr>
        <p:spPr>
          <a:xfrm>
            <a:off x="5323125" y="1224351"/>
            <a:ext cx="31020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318" name="Google Shape;2318;p325"/>
          <p:cNvSpPr txBox="1"/>
          <p:nvPr>
            <p:ph idx="4" type="title"/>
          </p:nvPr>
        </p:nvSpPr>
        <p:spPr>
          <a:xfrm>
            <a:off x="5252675" y="722950"/>
            <a:ext cx="24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"/>
              <a:buNone/>
              <a:defRPr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319" name="Google Shape;2319;p3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5">
  <p:cSld name="CUSTOM_2_1">
    <p:spTree>
      <p:nvGrpSpPr>
        <p:cNvPr id="2320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" name="Google Shape;2321;p326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2322" name="Google Shape;2322;p3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3" name="Google Shape;2323;p326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2324" name="Google Shape;2324;p326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25" name="Google Shape;2325;p326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326" name="Google Shape;2326;p326"/>
          <p:cNvSpPr txBox="1"/>
          <p:nvPr>
            <p:ph idx="2" type="title"/>
          </p:nvPr>
        </p:nvSpPr>
        <p:spPr>
          <a:xfrm>
            <a:off x="636438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2327" name="Google Shape;2327;p326"/>
          <p:cNvCxnSpPr/>
          <p:nvPr/>
        </p:nvCxnSpPr>
        <p:spPr>
          <a:xfrm>
            <a:off x="636438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28" name="Google Shape;2328;p326"/>
          <p:cNvSpPr txBox="1"/>
          <p:nvPr>
            <p:ph idx="3" type="body"/>
          </p:nvPr>
        </p:nvSpPr>
        <p:spPr>
          <a:xfrm>
            <a:off x="636463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">
  <p:cSld name="CUSTOM_2_1_1"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327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331" name="Google Shape;2331;p3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2" name="Google Shape;2332;p327"/>
          <p:cNvSpPr/>
          <p:nvPr>
            <p:ph idx="2" type="pic"/>
          </p:nvPr>
        </p:nvSpPr>
        <p:spPr>
          <a:xfrm>
            <a:off x="3653875" y="579750"/>
            <a:ext cx="2053200" cy="39840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3" name="Google Shape;2333;p327"/>
          <p:cNvSpPr txBox="1"/>
          <p:nvPr>
            <p:ph idx="1" type="body"/>
          </p:nvPr>
        </p:nvSpPr>
        <p:spPr>
          <a:xfrm>
            <a:off x="3846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334" name="Google Shape;2334;p327"/>
          <p:cNvSpPr txBox="1"/>
          <p:nvPr>
            <p:ph idx="3" type="body"/>
          </p:nvPr>
        </p:nvSpPr>
        <p:spPr>
          <a:xfrm>
            <a:off x="62437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335" name="Google Shape;2335;p327"/>
          <p:cNvSpPr txBox="1"/>
          <p:nvPr>
            <p:ph type="title"/>
          </p:nvPr>
        </p:nvSpPr>
        <p:spPr>
          <a:xfrm>
            <a:off x="3846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336" name="Google Shape;2336;p327"/>
          <p:cNvSpPr txBox="1"/>
          <p:nvPr>
            <p:ph idx="4" type="title"/>
          </p:nvPr>
        </p:nvSpPr>
        <p:spPr>
          <a:xfrm>
            <a:off x="62437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cxnSp>
        <p:nvCxnSpPr>
          <p:cNvPr id="2337" name="Google Shape;2337;p327"/>
          <p:cNvCxnSpPr/>
          <p:nvPr/>
        </p:nvCxnSpPr>
        <p:spPr>
          <a:xfrm>
            <a:off x="5945645" y="4136321"/>
            <a:ext cx="509100" cy="0"/>
          </a:xfrm>
          <a:prstGeom prst="straightConnector1">
            <a:avLst/>
          </a:prstGeom>
          <a:noFill/>
          <a:ln cap="flat" cmpd="sng" w="38100">
            <a:solidFill>
              <a:srgbClr val="121212"/>
            </a:solidFill>
            <a:prstDash val="solid"/>
            <a:miter lim="400000"/>
            <a:headEnd len="sm" w="sm" type="none"/>
            <a:tailEnd len="sm" w="sm" type="oval"/>
          </a:ln>
        </p:spPr>
      </p:cxnSp>
      <p:cxnSp>
        <p:nvCxnSpPr>
          <p:cNvPr id="2338" name="Google Shape;2338;p327"/>
          <p:cNvCxnSpPr/>
          <p:nvPr/>
        </p:nvCxnSpPr>
        <p:spPr>
          <a:xfrm>
            <a:off x="2881630" y="2744780"/>
            <a:ext cx="509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400000"/>
            <a:headEnd len="sm" w="sm" type="oval"/>
            <a:tailEnd len="sm" w="sm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 1 2">
  <p:cSld name="CUSTOM_3_1_2">
    <p:bg>
      <p:bgPr>
        <a:solidFill>
          <a:schemeClr val="accen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3"/>
          <p:cNvSpPr txBox="1"/>
          <p:nvPr>
            <p:ph type="title"/>
          </p:nvPr>
        </p:nvSpPr>
        <p:spPr>
          <a:xfrm>
            <a:off x="476250" y="1391250"/>
            <a:ext cx="3298500" cy="20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259" name="Google Shape;259;p33"/>
          <p:cNvCxnSpPr/>
          <p:nvPr/>
        </p:nvCxnSpPr>
        <p:spPr>
          <a:xfrm>
            <a:off x="4563050" y="1582225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60" name="Google Shape;260;p33"/>
          <p:cNvCxnSpPr/>
          <p:nvPr/>
        </p:nvCxnSpPr>
        <p:spPr>
          <a:xfrm>
            <a:off x="4563050" y="2425188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61" name="Google Shape;261;p33"/>
          <p:cNvCxnSpPr/>
          <p:nvPr/>
        </p:nvCxnSpPr>
        <p:spPr>
          <a:xfrm>
            <a:off x="4563050" y="3268150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62" name="Google Shape;262;p33"/>
          <p:cNvCxnSpPr/>
          <p:nvPr/>
        </p:nvCxnSpPr>
        <p:spPr>
          <a:xfrm>
            <a:off x="4563050" y="4106350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63" name="Google Shape;263;p33"/>
          <p:cNvSpPr txBox="1"/>
          <p:nvPr>
            <p:ph idx="1" type="subTitle"/>
          </p:nvPr>
        </p:nvSpPr>
        <p:spPr>
          <a:xfrm>
            <a:off x="4563050" y="9392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264" name="Google Shape;264;p33"/>
          <p:cNvSpPr txBox="1"/>
          <p:nvPr>
            <p:ph idx="2" type="subTitle"/>
          </p:nvPr>
        </p:nvSpPr>
        <p:spPr>
          <a:xfrm>
            <a:off x="4563050" y="17870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265" name="Google Shape;265;p33"/>
          <p:cNvSpPr txBox="1"/>
          <p:nvPr>
            <p:ph idx="3" type="subTitle"/>
          </p:nvPr>
        </p:nvSpPr>
        <p:spPr>
          <a:xfrm>
            <a:off x="4563050" y="26252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266" name="Google Shape;266;p33"/>
          <p:cNvSpPr txBox="1"/>
          <p:nvPr>
            <p:ph idx="4" type="subTitle"/>
          </p:nvPr>
        </p:nvSpPr>
        <p:spPr>
          <a:xfrm>
            <a:off x="4563050" y="34634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267" name="Google Shape;267;p33"/>
          <p:cNvSpPr txBox="1"/>
          <p:nvPr>
            <p:ph idx="5" type="subTitle"/>
          </p:nvPr>
        </p:nvSpPr>
        <p:spPr>
          <a:xfrm>
            <a:off x="7227725" y="9392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68" name="Google Shape;268;p33"/>
          <p:cNvSpPr txBox="1"/>
          <p:nvPr>
            <p:ph idx="6" type="subTitle"/>
          </p:nvPr>
        </p:nvSpPr>
        <p:spPr>
          <a:xfrm>
            <a:off x="7227725" y="17870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69" name="Google Shape;269;p33"/>
          <p:cNvSpPr txBox="1"/>
          <p:nvPr>
            <p:ph idx="7" type="subTitle"/>
          </p:nvPr>
        </p:nvSpPr>
        <p:spPr>
          <a:xfrm>
            <a:off x="7227725" y="2634775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70" name="Google Shape;270;p33"/>
          <p:cNvSpPr txBox="1"/>
          <p:nvPr>
            <p:ph idx="8" type="subTitle"/>
          </p:nvPr>
        </p:nvSpPr>
        <p:spPr>
          <a:xfrm>
            <a:off x="7227725" y="34634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71" name="Google Shape;271;p33"/>
          <p:cNvSpPr txBox="1"/>
          <p:nvPr/>
        </p:nvSpPr>
        <p:spPr>
          <a:xfrm>
            <a:off x="545650" y="2567275"/>
            <a:ext cx="2835600" cy="14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 02">
  <p:cSld name="CUSTOM_2_1_1_1">
    <p:bg>
      <p:bgPr>
        <a:solidFill>
          <a:schemeClr val="dk1"/>
        </a:solidFill>
      </p:bgPr>
    </p:bg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28"/>
          <p:cNvSpPr/>
          <p:nvPr/>
        </p:nvSpPr>
        <p:spPr>
          <a:xfrm>
            <a:off x="2769600" y="-31350"/>
            <a:ext cx="3604800" cy="520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1" name="Google Shape;2341;p3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2" name="Google Shape;2342;p328"/>
          <p:cNvSpPr/>
          <p:nvPr>
            <p:ph idx="2" type="pic"/>
          </p:nvPr>
        </p:nvSpPr>
        <p:spPr>
          <a:xfrm>
            <a:off x="3545400" y="579750"/>
            <a:ext cx="2053200" cy="39840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3" name="Google Shape;2343;p328"/>
          <p:cNvSpPr txBox="1"/>
          <p:nvPr>
            <p:ph idx="1" type="body"/>
          </p:nvPr>
        </p:nvSpPr>
        <p:spPr>
          <a:xfrm>
            <a:off x="3846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344" name="Google Shape;2344;p328"/>
          <p:cNvSpPr txBox="1"/>
          <p:nvPr>
            <p:ph idx="3" type="body"/>
          </p:nvPr>
        </p:nvSpPr>
        <p:spPr>
          <a:xfrm>
            <a:off x="6512125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345" name="Google Shape;2345;p328"/>
          <p:cNvSpPr txBox="1"/>
          <p:nvPr>
            <p:ph type="title"/>
          </p:nvPr>
        </p:nvSpPr>
        <p:spPr>
          <a:xfrm>
            <a:off x="3846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346" name="Google Shape;2346;p328"/>
          <p:cNvSpPr txBox="1"/>
          <p:nvPr>
            <p:ph idx="4" type="title"/>
          </p:nvPr>
        </p:nvSpPr>
        <p:spPr>
          <a:xfrm>
            <a:off x="6512125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 3">
  <p:cSld name="CUSTOM_4">
    <p:spTree>
      <p:nvGrpSpPr>
        <p:cNvPr id="2347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8" name="Google Shape;2348;p3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49" name="Google Shape;2349;p329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50" name="Google Shape;2350;p329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351" name="Google Shape;2351;p329"/>
          <p:cNvSpPr/>
          <p:nvPr>
            <p:ph idx="2" type="pic"/>
          </p:nvPr>
        </p:nvSpPr>
        <p:spPr>
          <a:xfrm>
            <a:off x="456200" y="1529625"/>
            <a:ext cx="7970100" cy="1806900"/>
          </a:xfrm>
          <a:prstGeom prst="roundRect">
            <a:avLst>
              <a:gd fmla="val 9206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2" name="Google Shape;2352;p329"/>
          <p:cNvSpPr/>
          <p:nvPr/>
        </p:nvSpPr>
        <p:spPr>
          <a:xfrm>
            <a:off x="0" y="3193300"/>
            <a:ext cx="9144000" cy="1950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3">
    <p:bg>
      <p:bgPr>
        <a:solidFill>
          <a:schemeClr val="accent4"/>
        </a:solidFill>
      </p:bgPr>
    </p:bg>
    <p:spTree>
      <p:nvGrpSpPr>
        <p:cNvPr id="2353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54" name="Google Shape;2354;p330"/>
          <p:cNvCxnSpPr/>
          <p:nvPr/>
        </p:nvCxnSpPr>
        <p:spPr>
          <a:xfrm>
            <a:off x="989800" y="1013400"/>
            <a:ext cx="0" cy="1673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5" name="Google Shape;2355;p330"/>
          <p:cNvSpPr txBox="1"/>
          <p:nvPr>
            <p:ph type="title"/>
          </p:nvPr>
        </p:nvSpPr>
        <p:spPr>
          <a:xfrm>
            <a:off x="1166575" y="1025175"/>
            <a:ext cx="6858000" cy="1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Outfit"/>
              <a:buNone/>
              <a:defRPr b="1" sz="35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356" name="Google Shape;2356;p3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Us">
  <p:cSld name="CUSTOM_3_2">
    <p:bg>
      <p:bgPr>
        <a:solidFill>
          <a:schemeClr val="accent4"/>
        </a:solidFill>
      </p:bgPr>
    </p:bg>
    <p:spTree>
      <p:nvGrpSpPr>
        <p:cNvPr id="2357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58" name="Google Shape;2358;p331"/>
          <p:cNvCxnSpPr/>
          <p:nvPr/>
        </p:nvCxnSpPr>
        <p:spPr>
          <a:xfrm>
            <a:off x="998450" y="1535400"/>
            <a:ext cx="0" cy="2072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59" name="Google Shape;2359;p3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0" name="Google Shape;2360;p331"/>
          <p:cNvSpPr txBox="1"/>
          <p:nvPr/>
        </p:nvSpPr>
        <p:spPr>
          <a:xfrm>
            <a:off x="1288050" y="1714950"/>
            <a:ext cx="497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Outfit"/>
                <a:ea typeface="Outfit"/>
                <a:cs typeface="Outfit"/>
                <a:sym typeface="Outfit"/>
              </a:rPr>
              <a:t>Let’s Talk</a:t>
            </a:r>
            <a:endParaRPr b="1" sz="32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361" name="Google Shape;2361;p331"/>
          <p:cNvSpPr txBox="1"/>
          <p:nvPr/>
        </p:nvSpPr>
        <p:spPr>
          <a:xfrm>
            <a:off x="1288050" y="2380583"/>
            <a:ext cx="31725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utfit"/>
                <a:ea typeface="Outfit"/>
                <a:cs typeface="Outfit"/>
                <a:sym typeface="Outfit"/>
              </a:rPr>
              <a:t>info@cdpi.dev</a:t>
            </a:r>
            <a:endParaRPr sz="18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362" name="Google Shape;2362;p331"/>
          <p:cNvSpPr txBox="1"/>
          <p:nvPr>
            <p:ph idx="1" type="body"/>
          </p:nvPr>
        </p:nvSpPr>
        <p:spPr>
          <a:xfrm>
            <a:off x="1339900" y="2942475"/>
            <a:ext cx="35790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03">
  <p:cSld name="CUSTOM_3_1">
    <p:bg>
      <p:bgPr>
        <a:solidFill>
          <a:schemeClr val="accent1"/>
        </a:solidFill>
      </p:bgPr>
    </p:bg>
    <p:spTree>
      <p:nvGrpSpPr>
        <p:cNvPr id="2363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4" name="Google Shape;2364;p3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5" name="Google Shape;2365;p332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66" name="Google Shape;2366;p332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pointers">
  <p:cSld name="CUSTOM_3_1_3">
    <p:bg>
      <p:bgPr>
        <a:solidFill>
          <a:schemeClr val="accent1"/>
        </a:solidFill>
      </p:bgPr>
    </p:bg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8" name="Google Shape;2368;p3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9" name="Google Shape;2369;p333"/>
          <p:cNvSpPr txBox="1"/>
          <p:nvPr>
            <p:ph type="title"/>
          </p:nvPr>
        </p:nvSpPr>
        <p:spPr>
          <a:xfrm>
            <a:off x="476250" y="1230250"/>
            <a:ext cx="2287800" cy="19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370" name="Google Shape;2370;p333"/>
          <p:cNvSpPr txBox="1"/>
          <p:nvPr>
            <p:ph idx="1" type="subTitle"/>
          </p:nvPr>
        </p:nvSpPr>
        <p:spPr>
          <a:xfrm>
            <a:off x="3282900" y="75142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371" name="Google Shape;2371;p333"/>
          <p:cNvSpPr txBox="1"/>
          <p:nvPr>
            <p:ph idx="2" type="subTitle"/>
          </p:nvPr>
        </p:nvSpPr>
        <p:spPr>
          <a:xfrm>
            <a:off x="3282900" y="288037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372" name="Google Shape;2372;p333"/>
          <p:cNvSpPr txBox="1"/>
          <p:nvPr>
            <p:ph idx="3" type="subTitle"/>
          </p:nvPr>
        </p:nvSpPr>
        <p:spPr>
          <a:xfrm>
            <a:off x="6485175" y="75142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373" name="Google Shape;2373;p333"/>
          <p:cNvSpPr txBox="1"/>
          <p:nvPr>
            <p:ph idx="4" type="subTitle"/>
          </p:nvPr>
        </p:nvSpPr>
        <p:spPr>
          <a:xfrm>
            <a:off x="6485175" y="288037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374" name="Google Shape;2374;p333"/>
          <p:cNvSpPr txBox="1"/>
          <p:nvPr>
            <p:ph idx="5" type="body"/>
          </p:nvPr>
        </p:nvSpPr>
        <p:spPr>
          <a:xfrm>
            <a:off x="3282900" y="1449150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375" name="Google Shape;2375;p333"/>
          <p:cNvSpPr txBox="1"/>
          <p:nvPr>
            <p:ph idx="6" type="body"/>
          </p:nvPr>
        </p:nvSpPr>
        <p:spPr>
          <a:xfrm>
            <a:off x="3282900" y="3569175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376" name="Google Shape;2376;p333"/>
          <p:cNvSpPr txBox="1"/>
          <p:nvPr>
            <p:ph idx="7" type="body"/>
          </p:nvPr>
        </p:nvSpPr>
        <p:spPr>
          <a:xfrm>
            <a:off x="6485175" y="1449150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377" name="Google Shape;2377;p333"/>
          <p:cNvSpPr txBox="1"/>
          <p:nvPr>
            <p:ph idx="8" type="body"/>
          </p:nvPr>
        </p:nvSpPr>
        <p:spPr>
          <a:xfrm>
            <a:off x="6485175" y="3569175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 1 2">
  <p:cSld name="CUSTOM_3_1_2">
    <p:bg>
      <p:bgPr>
        <a:solidFill>
          <a:schemeClr val="accent1"/>
        </a:solidFill>
      </p:bgPr>
    </p:bg>
    <p:spTree>
      <p:nvGrpSpPr>
        <p:cNvPr id="2378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9" name="Google Shape;2379;p3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0" name="Google Shape;2380;p334"/>
          <p:cNvSpPr txBox="1"/>
          <p:nvPr>
            <p:ph type="title"/>
          </p:nvPr>
        </p:nvSpPr>
        <p:spPr>
          <a:xfrm>
            <a:off x="476250" y="1391250"/>
            <a:ext cx="3298500" cy="20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2381" name="Google Shape;2381;p334"/>
          <p:cNvCxnSpPr/>
          <p:nvPr/>
        </p:nvCxnSpPr>
        <p:spPr>
          <a:xfrm>
            <a:off x="4563050" y="1582225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382" name="Google Shape;2382;p334"/>
          <p:cNvCxnSpPr/>
          <p:nvPr/>
        </p:nvCxnSpPr>
        <p:spPr>
          <a:xfrm>
            <a:off x="4563050" y="2425188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383" name="Google Shape;2383;p334"/>
          <p:cNvCxnSpPr/>
          <p:nvPr/>
        </p:nvCxnSpPr>
        <p:spPr>
          <a:xfrm>
            <a:off x="4563050" y="3268150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384" name="Google Shape;2384;p334"/>
          <p:cNvCxnSpPr/>
          <p:nvPr/>
        </p:nvCxnSpPr>
        <p:spPr>
          <a:xfrm>
            <a:off x="4563050" y="4106350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385" name="Google Shape;2385;p334"/>
          <p:cNvSpPr txBox="1"/>
          <p:nvPr>
            <p:ph idx="1" type="subTitle"/>
          </p:nvPr>
        </p:nvSpPr>
        <p:spPr>
          <a:xfrm>
            <a:off x="4563050" y="9392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2386" name="Google Shape;2386;p334"/>
          <p:cNvSpPr txBox="1"/>
          <p:nvPr>
            <p:ph idx="2" type="subTitle"/>
          </p:nvPr>
        </p:nvSpPr>
        <p:spPr>
          <a:xfrm>
            <a:off x="4563050" y="17870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2387" name="Google Shape;2387;p334"/>
          <p:cNvSpPr txBox="1"/>
          <p:nvPr>
            <p:ph idx="3" type="subTitle"/>
          </p:nvPr>
        </p:nvSpPr>
        <p:spPr>
          <a:xfrm>
            <a:off x="4563050" y="26252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2388" name="Google Shape;2388;p334"/>
          <p:cNvSpPr txBox="1"/>
          <p:nvPr>
            <p:ph idx="4" type="subTitle"/>
          </p:nvPr>
        </p:nvSpPr>
        <p:spPr>
          <a:xfrm>
            <a:off x="4563050" y="34634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2389" name="Google Shape;2389;p334"/>
          <p:cNvSpPr txBox="1"/>
          <p:nvPr>
            <p:ph idx="5" type="subTitle"/>
          </p:nvPr>
        </p:nvSpPr>
        <p:spPr>
          <a:xfrm>
            <a:off x="7227725" y="9392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390" name="Google Shape;2390;p334"/>
          <p:cNvSpPr txBox="1"/>
          <p:nvPr>
            <p:ph idx="6" type="subTitle"/>
          </p:nvPr>
        </p:nvSpPr>
        <p:spPr>
          <a:xfrm>
            <a:off x="7227725" y="17870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391" name="Google Shape;2391;p334"/>
          <p:cNvSpPr txBox="1"/>
          <p:nvPr>
            <p:ph idx="7" type="subTitle"/>
          </p:nvPr>
        </p:nvSpPr>
        <p:spPr>
          <a:xfrm>
            <a:off x="7227725" y="2634775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392" name="Google Shape;2392;p334"/>
          <p:cNvSpPr txBox="1"/>
          <p:nvPr>
            <p:ph idx="8" type="subTitle"/>
          </p:nvPr>
        </p:nvSpPr>
        <p:spPr>
          <a:xfrm>
            <a:off x="7227725" y="34634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393" name="Google Shape;2393;p334"/>
          <p:cNvSpPr txBox="1"/>
          <p:nvPr/>
        </p:nvSpPr>
        <p:spPr>
          <a:xfrm>
            <a:off x="545650" y="2567275"/>
            <a:ext cx="2835600" cy="14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3">
  <p:cSld name="CUSTOM_3_1_1">
    <p:bg>
      <p:bgPr>
        <a:solidFill>
          <a:schemeClr val="dk1"/>
        </a:solidFill>
      </p:bgPr>
    </p:bg>
    <p:spTree>
      <p:nvGrpSpPr>
        <p:cNvPr id="2394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5" name="Google Shape;2395;p3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6" name="Google Shape;2396;p335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97" name="Google Shape;2397;p335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398" name="Google Shape;2398;p335"/>
          <p:cNvSpPr/>
          <p:nvPr/>
        </p:nvSpPr>
        <p:spPr>
          <a:xfrm>
            <a:off x="787175" y="1421950"/>
            <a:ext cx="2137800" cy="2137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9" name="Google Shape;2399;p335"/>
          <p:cNvSpPr/>
          <p:nvPr/>
        </p:nvSpPr>
        <p:spPr>
          <a:xfrm>
            <a:off x="3503100" y="1421950"/>
            <a:ext cx="2137800" cy="2137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0" name="Google Shape;2400;p335"/>
          <p:cNvSpPr/>
          <p:nvPr/>
        </p:nvSpPr>
        <p:spPr>
          <a:xfrm>
            <a:off x="6191250" y="1421950"/>
            <a:ext cx="2137800" cy="2137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1" name="Google Shape;2401;p335"/>
          <p:cNvSpPr txBox="1"/>
          <p:nvPr>
            <p:ph idx="2" type="title"/>
          </p:nvPr>
        </p:nvSpPr>
        <p:spPr>
          <a:xfrm>
            <a:off x="1115825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402" name="Google Shape;2402;p335"/>
          <p:cNvSpPr txBox="1"/>
          <p:nvPr>
            <p:ph idx="3" type="title"/>
          </p:nvPr>
        </p:nvSpPr>
        <p:spPr>
          <a:xfrm>
            <a:off x="3817863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403" name="Google Shape;2403;p335"/>
          <p:cNvSpPr txBox="1"/>
          <p:nvPr>
            <p:ph idx="4" type="title"/>
          </p:nvPr>
        </p:nvSpPr>
        <p:spPr>
          <a:xfrm>
            <a:off x="6547663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404" name="Google Shape;2404;p335"/>
          <p:cNvSpPr txBox="1"/>
          <p:nvPr>
            <p:ph idx="1" type="body"/>
          </p:nvPr>
        </p:nvSpPr>
        <p:spPr>
          <a:xfrm>
            <a:off x="58145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405" name="Google Shape;2405;p335"/>
          <p:cNvSpPr txBox="1"/>
          <p:nvPr>
            <p:ph idx="5" type="body"/>
          </p:nvPr>
        </p:nvSpPr>
        <p:spPr>
          <a:xfrm>
            <a:off x="330180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406" name="Google Shape;2406;p335"/>
          <p:cNvSpPr txBox="1"/>
          <p:nvPr>
            <p:ph idx="6" type="body"/>
          </p:nvPr>
        </p:nvSpPr>
        <p:spPr>
          <a:xfrm>
            <a:off x="598995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4">
  <p:cSld name="TITLE_AND_BODY_1">
    <p:bg>
      <p:bgPr>
        <a:solidFill>
          <a:schemeClr val="dk1"/>
        </a:solidFill>
      </p:bgPr>
    </p:bg>
    <p:spTree>
      <p:nvGrpSpPr>
        <p:cNvPr id="2407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p336"/>
          <p:cNvSpPr/>
          <p:nvPr/>
        </p:nvSpPr>
        <p:spPr>
          <a:xfrm>
            <a:off x="57917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9" name="Google Shape;2409;p336"/>
          <p:cNvSpPr/>
          <p:nvPr/>
        </p:nvSpPr>
        <p:spPr>
          <a:xfrm>
            <a:off x="219583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0" name="Google Shape;2410;p336"/>
          <p:cNvSpPr/>
          <p:nvPr/>
        </p:nvSpPr>
        <p:spPr>
          <a:xfrm>
            <a:off x="3812496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1" name="Google Shape;2411;p336"/>
          <p:cNvSpPr/>
          <p:nvPr/>
        </p:nvSpPr>
        <p:spPr>
          <a:xfrm>
            <a:off x="5429156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2" name="Google Shape;2412;p336"/>
          <p:cNvSpPr/>
          <p:nvPr/>
        </p:nvSpPr>
        <p:spPr>
          <a:xfrm>
            <a:off x="704582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3" name="Google Shape;2413;p336"/>
          <p:cNvSpPr txBox="1"/>
          <p:nvPr>
            <p:ph type="title"/>
          </p:nvPr>
        </p:nvSpPr>
        <p:spPr>
          <a:xfrm>
            <a:off x="743425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None/>
              <a:defRPr b="1"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4" name="Google Shape;2414;p336"/>
          <p:cNvSpPr txBox="1"/>
          <p:nvPr>
            <p:ph idx="2" type="title"/>
          </p:nvPr>
        </p:nvSpPr>
        <p:spPr>
          <a:xfrm>
            <a:off x="2381388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15" name="Google Shape;2415;p336"/>
          <p:cNvSpPr txBox="1"/>
          <p:nvPr>
            <p:ph idx="3" type="title"/>
          </p:nvPr>
        </p:nvSpPr>
        <p:spPr>
          <a:xfrm>
            <a:off x="3998025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16" name="Google Shape;2416;p336"/>
          <p:cNvSpPr txBox="1"/>
          <p:nvPr>
            <p:ph idx="4" type="title"/>
          </p:nvPr>
        </p:nvSpPr>
        <p:spPr>
          <a:xfrm>
            <a:off x="5614713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17" name="Google Shape;2417;p336"/>
          <p:cNvSpPr txBox="1"/>
          <p:nvPr>
            <p:ph idx="5" type="title"/>
          </p:nvPr>
        </p:nvSpPr>
        <p:spPr>
          <a:xfrm>
            <a:off x="7252663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18" name="Google Shape;2418;p336"/>
          <p:cNvSpPr txBox="1"/>
          <p:nvPr>
            <p:ph idx="1" type="body"/>
          </p:nvPr>
        </p:nvSpPr>
        <p:spPr>
          <a:xfrm>
            <a:off x="57917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419" name="Google Shape;2419;p336"/>
          <p:cNvSpPr txBox="1"/>
          <p:nvPr>
            <p:ph idx="6" type="body"/>
          </p:nvPr>
        </p:nvSpPr>
        <p:spPr>
          <a:xfrm>
            <a:off x="2195850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420" name="Google Shape;2420;p336"/>
          <p:cNvSpPr txBox="1"/>
          <p:nvPr>
            <p:ph idx="7" type="body"/>
          </p:nvPr>
        </p:nvSpPr>
        <p:spPr>
          <a:xfrm>
            <a:off x="381252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421" name="Google Shape;2421;p336"/>
          <p:cNvSpPr txBox="1"/>
          <p:nvPr>
            <p:ph idx="8" type="body"/>
          </p:nvPr>
        </p:nvSpPr>
        <p:spPr>
          <a:xfrm>
            <a:off x="5429200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422" name="Google Shape;2422;p336"/>
          <p:cNvSpPr txBox="1"/>
          <p:nvPr>
            <p:ph idx="9" type="body"/>
          </p:nvPr>
        </p:nvSpPr>
        <p:spPr>
          <a:xfrm>
            <a:off x="706712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2423" name="Google Shape;2423;p3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24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p3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2426" name="Google Shape;2426;p3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427" name="Google Shape;2427;p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3">
  <p:cSld name="CUSTOM_3_1_1">
    <p:bg>
      <p:bgPr>
        <a:solidFill>
          <a:schemeClr val="dk1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4" name="Google Shape;274;p34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5" name="Google Shape;275;p34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76" name="Google Shape;276;p34"/>
          <p:cNvSpPr/>
          <p:nvPr/>
        </p:nvSpPr>
        <p:spPr>
          <a:xfrm>
            <a:off x="787175" y="1421950"/>
            <a:ext cx="2137800" cy="2137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4"/>
          <p:cNvSpPr/>
          <p:nvPr/>
        </p:nvSpPr>
        <p:spPr>
          <a:xfrm>
            <a:off x="3503100" y="1421950"/>
            <a:ext cx="2137800" cy="2137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4"/>
          <p:cNvSpPr/>
          <p:nvPr/>
        </p:nvSpPr>
        <p:spPr>
          <a:xfrm>
            <a:off x="6191250" y="1421950"/>
            <a:ext cx="2137800" cy="2137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4"/>
          <p:cNvSpPr txBox="1"/>
          <p:nvPr>
            <p:ph idx="2" type="title"/>
          </p:nvPr>
        </p:nvSpPr>
        <p:spPr>
          <a:xfrm>
            <a:off x="1115825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80" name="Google Shape;280;p34"/>
          <p:cNvSpPr txBox="1"/>
          <p:nvPr>
            <p:ph idx="3" type="title"/>
          </p:nvPr>
        </p:nvSpPr>
        <p:spPr>
          <a:xfrm>
            <a:off x="3817863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81" name="Google Shape;281;p34"/>
          <p:cNvSpPr txBox="1"/>
          <p:nvPr>
            <p:ph idx="4" type="title"/>
          </p:nvPr>
        </p:nvSpPr>
        <p:spPr>
          <a:xfrm>
            <a:off x="6547663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82" name="Google Shape;282;p34"/>
          <p:cNvSpPr txBox="1"/>
          <p:nvPr>
            <p:ph idx="1" type="body"/>
          </p:nvPr>
        </p:nvSpPr>
        <p:spPr>
          <a:xfrm>
            <a:off x="58145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83" name="Google Shape;283;p34"/>
          <p:cNvSpPr txBox="1"/>
          <p:nvPr>
            <p:ph idx="5" type="body"/>
          </p:nvPr>
        </p:nvSpPr>
        <p:spPr>
          <a:xfrm>
            <a:off x="330180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84" name="Google Shape;284;p34"/>
          <p:cNvSpPr txBox="1"/>
          <p:nvPr>
            <p:ph idx="6" type="body"/>
          </p:nvPr>
        </p:nvSpPr>
        <p:spPr>
          <a:xfrm>
            <a:off x="598995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4">
  <p:cSld name="TITLE_AND_BODY_1">
    <p:bg>
      <p:bgPr>
        <a:solidFill>
          <a:schemeClr val="dk1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/>
          <p:nvPr/>
        </p:nvSpPr>
        <p:spPr>
          <a:xfrm>
            <a:off x="57917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5"/>
          <p:cNvSpPr/>
          <p:nvPr/>
        </p:nvSpPr>
        <p:spPr>
          <a:xfrm>
            <a:off x="219583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5"/>
          <p:cNvSpPr/>
          <p:nvPr/>
        </p:nvSpPr>
        <p:spPr>
          <a:xfrm>
            <a:off x="3812496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5"/>
          <p:cNvSpPr/>
          <p:nvPr/>
        </p:nvSpPr>
        <p:spPr>
          <a:xfrm>
            <a:off x="5429156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5"/>
          <p:cNvSpPr/>
          <p:nvPr/>
        </p:nvSpPr>
        <p:spPr>
          <a:xfrm>
            <a:off x="704582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5"/>
          <p:cNvSpPr txBox="1"/>
          <p:nvPr>
            <p:ph type="title"/>
          </p:nvPr>
        </p:nvSpPr>
        <p:spPr>
          <a:xfrm>
            <a:off x="743425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None/>
              <a:defRPr b="1"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35"/>
          <p:cNvSpPr txBox="1"/>
          <p:nvPr>
            <p:ph idx="2" type="title"/>
          </p:nvPr>
        </p:nvSpPr>
        <p:spPr>
          <a:xfrm>
            <a:off x="2381388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3" name="Google Shape;293;p35"/>
          <p:cNvSpPr txBox="1"/>
          <p:nvPr>
            <p:ph idx="3" type="title"/>
          </p:nvPr>
        </p:nvSpPr>
        <p:spPr>
          <a:xfrm>
            <a:off x="3998025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4" name="Google Shape;294;p35"/>
          <p:cNvSpPr txBox="1"/>
          <p:nvPr>
            <p:ph idx="4" type="title"/>
          </p:nvPr>
        </p:nvSpPr>
        <p:spPr>
          <a:xfrm>
            <a:off x="5614713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5" name="Google Shape;295;p35"/>
          <p:cNvSpPr txBox="1"/>
          <p:nvPr>
            <p:ph idx="5" type="title"/>
          </p:nvPr>
        </p:nvSpPr>
        <p:spPr>
          <a:xfrm>
            <a:off x="7252663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" name="Google Shape;296;p35"/>
          <p:cNvSpPr txBox="1"/>
          <p:nvPr>
            <p:ph idx="1" type="body"/>
          </p:nvPr>
        </p:nvSpPr>
        <p:spPr>
          <a:xfrm>
            <a:off x="57917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97" name="Google Shape;297;p35"/>
          <p:cNvSpPr txBox="1"/>
          <p:nvPr>
            <p:ph idx="6" type="body"/>
          </p:nvPr>
        </p:nvSpPr>
        <p:spPr>
          <a:xfrm>
            <a:off x="2195850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98" name="Google Shape;298;p35"/>
          <p:cNvSpPr txBox="1"/>
          <p:nvPr>
            <p:ph idx="7" type="body"/>
          </p:nvPr>
        </p:nvSpPr>
        <p:spPr>
          <a:xfrm>
            <a:off x="381252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99" name="Google Shape;299;p35"/>
          <p:cNvSpPr txBox="1"/>
          <p:nvPr>
            <p:ph idx="8" type="body"/>
          </p:nvPr>
        </p:nvSpPr>
        <p:spPr>
          <a:xfrm>
            <a:off x="5429200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00" name="Google Shape;300;p35"/>
          <p:cNvSpPr txBox="1"/>
          <p:nvPr>
            <p:ph idx="9" type="body"/>
          </p:nvPr>
        </p:nvSpPr>
        <p:spPr>
          <a:xfrm>
            <a:off x="706712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301" name="Google Shape;301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304" name="Google Shape;304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5" name="Google Shape;30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TITLE_AND_BODY_1_1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5">
  <p:cSld name="TITLE_AND_BODY_5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9" name="Google Shape;309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0" name="Google Shape;31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x">
  <p:cSld name="TITLE_AND_BODY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40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5" name="Google Shape;315;p40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oints">
  <p:cSld name="TITLE_AND_BODY_4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8" name="Google Shape;318;p41"/>
          <p:cNvCxnSpPr/>
          <p:nvPr/>
        </p:nvCxnSpPr>
        <p:spPr>
          <a:xfrm>
            <a:off x="488550" y="2048450"/>
            <a:ext cx="8166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" name="Google Shape;319;p41"/>
          <p:cNvSpPr/>
          <p:nvPr/>
        </p:nvSpPr>
        <p:spPr>
          <a:xfrm>
            <a:off x="488550" y="2424150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1"/>
          <p:cNvSpPr/>
          <p:nvPr/>
        </p:nvSpPr>
        <p:spPr>
          <a:xfrm>
            <a:off x="488550" y="3676475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1"/>
          <p:cNvSpPr/>
          <p:nvPr/>
        </p:nvSpPr>
        <p:spPr>
          <a:xfrm>
            <a:off x="4585450" y="2424150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1"/>
          <p:cNvSpPr/>
          <p:nvPr/>
        </p:nvSpPr>
        <p:spPr>
          <a:xfrm>
            <a:off x="4585450" y="3676475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1"/>
          <p:cNvSpPr txBox="1"/>
          <p:nvPr>
            <p:ph type="title"/>
          </p:nvPr>
        </p:nvSpPr>
        <p:spPr>
          <a:xfrm>
            <a:off x="770250" y="679825"/>
            <a:ext cx="76035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24" name="Google Shape;324;p41"/>
          <p:cNvSpPr txBox="1"/>
          <p:nvPr>
            <p:ph idx="1" type="body"/>
          </p:nvPr>
        </p:nvSpPr>
        <p:spPr>
          <a:xfrm>
            <a:off x="1377575" y="2451000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25" name="Google Shape;325;p41"/>
          <p:cNvSpPr txBox="1"/>
          <p:nvPr>
            <p:ph idx="2" type="body"/>
          </p:nvPr>
        </p:nvSpPr>
        <p:spPr>
          <a:xfrm>
            <a:off x="1377575" y="3703175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26" name="Google Shape;326;p41"/>
          <p:cNvSpPr txBox="1"/>
          <p:nvPr>
            <p:ph idx="3" type="body"/>
          </p:nvPr>
        </p:nvSpPr>
        <p:spPr>
          <a:xfrm>
            <a:off x="5474500" y="2451000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27" name="Google Shape;327;p41"/>
          <p:cNvSpPr txBox="1"/>
          <p:nvPr>
            <p:ph idx="4" type="body"/>
          </p:nvPr>
        </p:nvSpPr>
        <p:spPr>
          <a:xfrm>
            <a:off x="5474500" y="3703175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s/ images black">
  <p:cSld name="TITLE_AND_BODY_3_1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Google Shape;42;p5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" name="Google Shape;43;p5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4" name="Google Shape;44;p5"/>
          <p:cNvSpPr/>
          <p:nvPr>
            <p:ph idx="2" type="pic"/>
          </p:nvPr>
        </p:nvSpPr>
        <p:spPr>
          <a:xfrm>
            <a:off x="422575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45" name="Google Shape;45;p5"/>
          <p:cNvSpPr/>
          <p:nvPr>
            <p:ph idx="3" type="pic"/>
          </p:nvPr>
        </p:nvSpPr>
        <p:spPr>
          <a:xfrm>
            <a:off x="2599419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46" name="Google Shape;46;p5"/>
          <p:cNvSpPr/>
          <p:nvPr>
            <p:ph idx="4" type="pic"/>
          </p:nvPr>
        </p:nvSpPr>
        <p:spPr>
          <a:xfrm>
            <a:off x="4776262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47" name="Google Shape;47;p5"/>
          <p:cNvSpPr/>
          <p:nvPr>
            <p:ph idx="5" type="pic"/>
          </p:nvPr>
        </p:nvSpPr>
        <p:spPr>
          <a:xfrm>
            <a:off x="6953106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48" name="Google Shape;48;p5"/>
          <p:cNvSpPr txBox="1"/>
          <p:nvPr>
            <p:ph idx="6" type="title"/>
          </p:nvPr>
        </p:nvSpPr>
        <p:spPr>
          <a:xfrm>
            <a:off x="4293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49" name="Google Shape;49;p5"/>
          <p:cNvSpPr txBox="1"/>
          <p:nvPr>
            <p:ph idx="7" type="title"/>
          </p:nvPr>
        </p:nvSpPr>
        <p:spPr>
          <a:xfrm>
            <a:off x="2599425" y="3703325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8" type="title"/>
          </p:nvPr>
        </p:nvSpPr>
        <p:spPr>
          <a:xfrm>
            <a:off x="47694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9" type="title"/>
          </p:nvPr>
        </p:nvSpPr>
        <p:spPr>
          <a:xfrm>
            <a:off x="6953100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13" type="title"/>
          </p:nvPr>
        </p:nvSpPr>
        <p:spPr>
          <a:xfrm>
            <a:off x="4293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14" type="title"/>
          </p:nvPr>
        </p:nvSpPr>
        <p:spPr>
          <a:xfrm>
            <a:off x="2599425" y="4365279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idx="15" type="title"/>
          </p:nvPr>
        </p:nvSpPr>
        <p:spPr>
          <a:xfrm>
            <a:off x="47694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6" type="title"/>
          </p:nvPr>
        </p:nvSpPr>
        <p:spPr>
          <a:xfrm>
            <a:off x="6953100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56" name="Google Shape;5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s/ images">
  <p:cSld name="TITLE_AND_BODY_3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0" name="Google Shape;330;p42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1" name="Google Shape;331;p42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32" name="Google Shape;332;p42"/>
          <p:cNvSpPr/>
          <p:nvPr>
            <p:ph idx="2" type="pic"/>
          </p:nvPr>
        </p:nvSpPr>
        <p:spPr>
          <a:xfrm>
            <a:off x="422575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333" name="Google Shape;333;p42"/>
          <p:cNvSpPr/>
          <p:nvPr>
            <p:ph idx="3" type="pic"/>
          </p:nvPr>
        </p:nvSpPr>
        <p:spPr>
          <a:xfrm>
            <a:off x="2599419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334" name="Google Shape;334;p42"/>
          <p:cNvSpPr/>
          <p:nvPr>
            <p:ph idx="4" type="pic"/>
          </p:nvPr>
        </p:nvSpPr>
        <p:spPr>
          <a:xfrm>
            <a:off x="4776262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335" name="Google Shape;335;p42"/>
          <p:cNvSpPr/>
          <p:nvPr>
            <p:ph idx="5" type="pic"/>
          </p:nvPr>
        </p:nvSpPr>
        <p:spPr>
          <a:xfrm>
            <a:off x="6953106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336" name="Google Shape;336;p42"/>
          <p:cNvSpPr txBox="1"/>
          <p:nvPr>
            <p:ph idx="6" type="title"/>
          </p:nvPr>
        </p:nvSpPr>
        <p:spPr>
          <a:xfrm>
            <a:off x="4293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37" name="Google Shape;337;p42"/>
          <p:cNvSpPr txBox="1"/>
          <p:nvPr>
            <p:ph idx="7" type="title"/>
          </p:nvPr>
        </p:nvSpPr>
        <p:spPr>
          <a:xfrm>
            <a:off x="2599425" y="3703325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38" name="Google Shape;338;p42"/>
          <p:cNvSpPr txBox="1"/>
          <p:nvPr>
            <p:ph idx="8" type="title"/>
          </p:nvPr>
        </p:nvSpPr>
        <p:spPr>
          <a:xfrm>
            <a:off x="47694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39" name="Google Shape;339;p42"/>
          <p:cNvSpPr txBox="1"/>
          <p:nvPr>
            <p:ph idx="9" type="title"/>
          </p:nvPr>
        </p:nvSpPr>
        <p:spPr>
          <a:xfrm>
            <a:off x="6953100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40" name="Google Shape;340;p42"/>
          <p:cNvSpPr txBox="1"/>
          <p:nvPr>
            <p:ph idx="13" type="title"/>
          </p:nvPr>
        </p:nvSpPr>
        <p:spPr>
          <a:xfrm>
            <a:off x="4293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41" name="Google Shape;341;p42"/>
          <p:cNvSpPr txBox="1"/>
          <p:nvPr>
            <p:ph idx="14" type="title"/>
          </p:nvPr>
        </p:nvSpPr>
        <p:spPr>
          <a:xfrm>
            <a:off x="2599425" y="4365279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42" name="Google Shape;342;p42"/>
          <p:cNvSpPr txBox="1"/>
          <p:nvPr>
            <p:ph idx="15" type="title"/>
          </p:nvPr>
        </p:nvSpPr>
        <p:spPr>
          <a:xfrm>
            <a:off x="47694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43" name="Google Shape;343;p42"/>
          <p:cNvSpPr txBox="1"/>
          <p:nvPr>
            <p:ph idx="16" type="title"/>
          </p:nvPr>
        </p:nvSpPr>
        <p:spPr>
          <a:xfrm>
            <a:off x="6953100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s/ images black">
  <p:cSld name="TITLE_AND_BODY_3_1">
    <p:bg>
      <p:bgPr>
        <a:solidFill>
          <a:schemeClr val="dk1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5" name="Google Shape;345;p43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6" name="Google Shape;346;p43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47" name="Google Shape;347;p43"/>
          <p:cNvSpPr/>
          <p:nvPr>
            <p:ph idx="2" type="pic"/>
          </p:nvPr>
        </p:nvSpPr>
        <p:spPr>
          <a:xfrm>
            <a:off x="422575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348" name="Google Shape;348;p43"/>
          <p:cNvSpPr/>
          <p:nvPr>
            <p:ph idx="3" type="pic"/>
          </p:nvPr>
        </p:nvSpPr>
        <p:spPr>
          <a:xfrm>
            <a:off x="2599419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349" name="Google Shape;349;p43"/>
          <p:cNvSpPr/>
          <p:nvPr>
            <p:ph idx="4" type="pic"/>
          </p:nvPr>
        </p:nvSpPr>
        <p:spPr>
          <a:xfrm>
            <a:off x="4776262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350" name="Google Shape;350;p43"/>
          <p:cNvSpPr/>
          <p:nvPr>
            <p:ph idx="5" type="pic"/>
          </p:nvPr>
        </p:nvSpPr>
        <p:spPr>
          <a:xfrm>
            <a:off x="6953106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351" name="Google Shape;351;p43"/>
          <p:cNvSpPr txBox="1"/>
          <p:nvPr>
            <p:ph idx="6" type="title"/>
          </p:nvPr>
        </p:nvSpPr>
        <p:spPr>
          <a:xfrm>
            <a:off x="4293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52" name="Google Shape;352;p43"/>
          <p:cNvSpPr txBox="1"/>
          <p:nvPr>
            <p:ph idx="7" type="title"/>
          </p:nvPr>
        </p:nvSpPr>
        <p:spPr>
          <a:xfrm>
            <a:off x="2599425" y="3703325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53" name="Google Shape;353;p43"/>
          <p:cNvSpPr txBox="1"/>
          <p:nvPr>
            <p:ph idx="8" type="title"/>
          </p:nvPr>
        </p:nvSpPr>
        <p:spPr>
          <a:xfrm>
            <a:off x="47694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54" name="Google Shape;354;p43"/>
          <p:cNvSpPr txBox="1"/>
          <p:nvPr>
            <p:ph idx="9" type="title"/>
          </p:nvPr>
        </p:nvSpPr>
        <p:spPr>
          <a:xfrm>
            <a:off x="6953100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55" name="Google Shape;355;p43"/>
          <p:cNvSpPr txBox="1"/>
          <p:nvPr>
            <p:ph idx="13" type="title"/>
          </p:nvPr>
        </p:nvSpPr>
        <p:spPr>
          <a:xfrm>
            <a:off x="4293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56" name="Google Shape;356;p43"/>
          <p:cNvSpPr txBox="1"/>
          <p:nvPr>
            <p:ph idx="14" type="title"/>
          </p:nvPr>
        </p:nvSpPr>
        <p:spPr>
          <a:xfrm>
            <a:off x="2599425" y="4365279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57" name="Google Shape;357;p43"/>
          <p:cNvSpPr txBox="1"/>
          <p:nvPr>
            <p:ph idx="15" type="title"/>
          </p:nvPr>
        </p:nvSpPr>
        <p:spPr>
          <a:xfrm>
            <a:off x="47694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58" name="Google Shape;358;p43"/>
          <p:cNvSpPr txBox="1"/>
          <p:nvPr>
            <p:ph idx="16" type="title"/>
          </p:nvPr>
        </p:nvSpPr>
        <p:spPr>
          <a:xfrm>
            <a:off x="6953100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359" name="Google Shape;359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ITLE_AND_BODY_2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2" name="Google Shape;362;p44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3" name="Google Shape;363;p44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graphicFrame>
        <p:nvGraphicFramePr>
          <p:cNvPr id="364" name="Google Shape;364;p44"/>
          <p:cNvGraphicFramePr/>
          <p:nvPr/>
        </p:nvGraphicFramePr>
        <p:xfrm>
          <a:off x="477100" y="13158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{8786FE8C-E0B5-4727-AA2D-AE92A1FC9308}</a:tableStyleId>
              </a:tblPr>
              <a:tblGrid>
                <a:gridCol w="3102725"/>
                <a:gridCol w="1551775"/>
                <a:gridCol w="1551775"/>
                <a:gridCol w="1984375"/>
              </a:tblGrid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131313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5" name="Google Shape;365;p44"/>
          <p:cNvSpPr txBox="1"/>
          <p:nvPr>
            <p:ph idx="1" type="body"/>
          </p:nvPr>
        </p:nvSpPr>
        <p:spPr>
          <a:xfrm>
            <a:off x="47410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66" name="Google Shape;366;p44"/>
          <p:cNvSpPr txBox="1"/>
          <p:nvPr>
            <p:ph idx="2" type="body"/>
          </p:nvPr>
        </p:nvSpPr>
        <p:spPr>
          <a:xfrm>
            <a:off x="373015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67" name="Google Shape;367;p44"/>
          <p:cNvSpPr txBox="1"/>
          <p:nvPr>
            <p:ph idx="3" type="body"/>
          </p:nvPr>
        </p:nvSpPr>
        <p:spPr>
          <a:xfrm>
            <a:off x="657665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1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9" name="Google Shape;369;p45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0" name="Google Shape;370;p45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2">
  <p:cSld name="TITLE_ONLY_2">
    <p:bg>
      <p:bgPr>
        <a:solidFill>
          <a:schemeClr val="dk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6"/>
          <p:cNvSpPr/>
          <p:nvPr/>
        </p:nvSpPr>
        <p:spPr>
          <a:xfrm>
            <a:off x="937037" y="1143000"/>
            <a:ext cx="2857500" cy="2857500"/>
          </a:xfrm>
          <a:prstGeom prst="ellipse">
            <a:avLst/>
          </a:prstGeom>
          <a:solidFill>
            <a:srgbClr val="6564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"/>
              <a:buNone/>
            </a:pPr>
            <a:r>
              <a:t/>
            </a:r>
            <a:endParaRPr b="0" i="0" sz="1100" u="none" cap="none" strike="noStrike">
              <a:solidFill>
                <a:srgbClr val="12121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74" name="Google Shape;374;p46"/>
          <p:cNvSpPr txBox="1"/>
          <p:nvPr>
            <p:ph type="title"/>
          </p:nvPr>
        </p:nvSpPr>
        <p:spPr>
          <a:xfrm>
            <a:off x="4275825" y="1538575"/>
            <a:ext cx="4105800" cy="24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75" name="Google Shape;375;p46"/>
          <p:cNvSpPr txBox="1"/>
          <p:nvPr/>
        </p:nvSpPr>
        <p:spPr>
          <a:xfrm>
            <a:off x="1493675" y="1833750"/>
            <a:ext cx="17442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0"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376" name="Google Shape;376;p46"/>
          <p:cNvSpPr txBox="1"/>
          <p:nvPr>
            <p:ph idx="1" type="body"/>
          </p:nvPr>
        </p:nvSpPr>
        <p:spPr>
          <a:xfrm>
            <a:off x="1489325" y="1900800"/>
            <a:ext cx="1752900" cy="13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1pPr>
            <a:lvl2pPr indent="-457200" lvl="1" marL="914400" rtl="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4pPr>
            <a:lvl5pPr indent="-457200" lvl="4" marL="2286000" rtl="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5pPr>
            <a:lvl6pPr indent="-457200" lvl="5" marL="2743200" rtl="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6pPr>
            <a:lvl7pPr indent="-457200" lvl="6" marL="3200400" rtl="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7pPr>
            <a:lvl8pPr indent="-457200" lvl="7" marL="3657600" rtl="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8pPr>
            <a:lvl9pPr indent="-457200" lvl="8" marL="4114800" rtl="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3">
  <p:cSld name="TITLE_ONLY_1">
    <p:bg>
      <p:bgPr>
        <a:solidFill>
          <a:schemeClr val="dk1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8" name="Google Shape;378;p47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9" name="Google Shape;379;p47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80" name="Google Shape;380;p47"/>
          <p:cNvSpPr txBox="1"/>
          <p:nvPr>
            <p:ph idx="1" type="subTitle"/>
          </p:nvPr>
        </p:nvSpPr>
        <p:spPr>
          <a:xfrm>
            <a:off x="432225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81" name="Google Shape;381;p47"/>
          <p:cNvSpPr txBox="1"/>
          <p:nvPr>
            <p:ph idx="2" type="subTitle"/>
          </p:nvPr>
        </p:nvSpPr>
        <p:spPr>
          <a:xfrm>
            <a:off x="3417900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82" name="Google Shape;382;p47"/>
          <p:cNvSpPr txBox="1"/>
          <p:nvPr>
            <p:ph idx="3" type="subTitle"/>
          </p:nvPr>
        </p:nvSpPr>
        <p:spPr>
          <a:xfrm>
            <a:off x="6403575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83" name="Google Shape;383;p47"/>
          <p:cNvSpPr txBox="1"/>
          <p:nvPr>
            <p:ph idx="4" type="body"/>
          </p:nvPr>
        </p:nvSpPr>
        <p:spPr>
          <a:xfrm>
            <a:off x="432225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84" name="Google Shape;384;p47"/>
          <p:cNvSpPr txBox="1"/>
          <p:nvPr>
            <p:ph idx="5" type="body"/>
          </p:nvPr>
        </p:nvSpPr>
        <p:spPr>
          <a:xfrm>
            <a:off x="3417900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85" name="Google Shape;385;p47"/>
          <p:cNvSpPr txBox="1"/>
          <p:nvPr>
            <p:ph idx="6" type="body"/>
          </p:nvPr>
        </p:nvSpPr>
        <p:spPr>
          <a:xfrm>
            <a:off x="6403575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386" name="Google Shape;386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ack">
  <p:cSld name="TITLE_ONLY_1_1">
    <p:bg>
      <p:bgPr>
        <a:solidFill>
          <a:schemeClr val="dk1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CUSTOM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4">
  <p:cSld name="CUSTOM_6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2" name="Google Shape;392;p50"/>
          <p:cNvGraphicFramePr/>
          <p:nvPr/>
        </p:nvGraphicFramePr>
        <p:xfrm>
          <a:off x="476250" y="62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{8786FE8C-E0B5-4727-AA2D-AE92A1FC9308}</a:tableStyleId>
              </a:tblPr>
              <a:tblGrid>
                <a:gridCol w="2730500"/>
                <a:gridCol w="2730500"/>
                <a:gridCol w="2730500"/>
              </a:tblGrid>
              <a:tr h="792900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900"/>
                        <a:buFont typeface="Poppins SemiBold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9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9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393" name="Google Shape;393;p50"/>
          <p:cNvSpPr txBox="1"/>
          <p:nvPr>
            <p:ph idx="1" type="body"/>
          </p:nvPr>
        </p:nvSpPr>
        <p:spPr>
          <a:xfrm>
            <a:off x="614725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94" name="Google Shape;394;p50"/>
          <p:cNvSpPr txBox="1"/>
          <p:nvPr>
            <p:ph idx="2" type="body"/>
          </p:nvPr>
        </p:nvSpPr>
        <p:spPr>
          <a:xfrm>
            <a:off x="614725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95" name="Google Shape;395;p50"/>
          <p:cNvSpPr txBox="1"/>
          <p:nvPr>
            <p:ph idx="3" type="body"/>
          </p:nvPr>
        </p:nvSpPr>
        <p:spPr>
          <a:xfrm>
            <a:off x="614725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96" name="Google Shape;396;p50"/>
          <p:cNvSpPr txBox="1"/>
          <p:nvPr>
            <p:ph idx="4" type="body"/>
          </p:nvPr>
        </p:nvSpPr>
        <p:spPr>
          <a:xfrm>
            <a:off x="614725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97" name="Google Shape;397;p50"/>
          <p:cNvSpPr txBox="1"/>
          <p:nvPr>
            <p:ph idx="5" type="body"/>
          </p:nvPr>
        </p:nvSpPr>
        <p:spPr>
          <a:xfrm>
            <a:off x="614725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98" name="Google Shape;398;p50"/>
          <p:cNvSpPr txBox="1"/>
          <p:nvPr>
            <p:ph idx="6" type="body"/>
          </p:nvPr>
        </p:nvSpPr>
        <p:spPr>
          <a:xfrm>
            <a:off x="614725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99" name="Google Shape;399;p50"/>
          <p:cNvSpPr txBox="1"/>
          <p:nvPr>
            <p:ph idx="7" type="body"/>
          </p:nvPr>
        </p:nvSpPr>
        <p:spPr>
          <a:xfrm>
            <a:off x="3404700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400" name="Google Shape;400;p50"/>
          <p:cNvSpPr txBox="1"/>
          <p:nvPr>
            <p:ph idx="8" type="body"/>
          </p:nvPr>
        </p:nvSpPr>
        <p:spPr>
          <a:xfrm>
            <a:off x="3404700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01" name="Google Shape;401;p50"/>
          <p:cNvSpPr txBox="1"/>
          <p:nvPr>
            <p:ph idx="9" type="body"/>
          </p:nvPr>
        </p:nvSpPr>
        <p:spPr>
          <a:xfrm>
            <a:off x="3404700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02" name="Google Shape;402;p50"/>
          <p:cNvSpPr txBox="1"/>
          <p:nvPr>
            <p:ph idx="13" type="body"/>
          </p:nvPr>
        </p:nvSpPr>
        <p:spPr>
          <a:xfrm>
            <a:off x="3404700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03" name="Google Shape;403;p50"/>
          <p:cNvSpPr txBox="1"/>
          <p:nvPr>
            <p:ph idx="14" type="body"/>
          </p:nvPr>
        </p:nvSpPr>
        <p:spPr>
          <a:xfrm>
            <a:off x="3404700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04" name="Google Shape;404;p50"/>
          <p:cNvSpPr txBox="1"/>
          <p:nvPr>
            <p:ph idx="15" type="body"/>
          </p:nvPr>
        </p:nvSpPr>
        <p:spPr>
          <a:xfrm>
            <a:off x="3404700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05" name="Google Shape;405;p50"/>
          <p:cNvSpPr txBox="1"/>
          <p:nvPr>
            <p:ph idx="16" type="body"/>
          </p:nvPr>
        </p:nvSpPr>
        <p:spPr>
          <a:xfrm>
            <a:off x="6141950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406" name="Google Shape;406;p50"/>
          <p:cNvSpPr txBox="1"/>
          <p:nvPr>
            <p:ph idx="17" type="body"/>
          </p:nvPr>
        </p:nvSpPr>
        <p:spPr>
          <a:xfrm>
            <a:off x="6141950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07" name="Google Shape;407;p50"/>
          <p:cNvSpPr txBox="1"/>
          <p:nvPr>
            <p:ph idx="18" type="body"/>
          </p:nvPr>
        </p:nvSpPr>
        <p:spPr>
          <a:xfrm>
            <a:off x="6141950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08" name="Google Shape;408;p50"/>
          <p:cNvSpPr txBox="1"/>
          <p:nvPr>
            <p:ph idx="19" type="body"/>
          </p:nvPr>
        </p:nvSpPr>
        <p:spPr>
          <a:xfrm>
            <a:off x="6141950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09" name="Google Shape;409;p50"/>
          <p:cNvSpPr txBox="1"/>
          <p:nvPr>
            <p:ph idx="20" type="body"/>
          </p:nvPr>
        </p:nvSpPr>
        <p:spPr>
          <a:xfrm>
            <a:off x="6141950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10" name="Google Shape;410;p50"/>
          <p:cNvSpPr txBox="1"/>
          <p:nvPr>
            <p:ph idx="21" type="body"/>
          </p:nvPr>
        </p:nvSpPr>
        <p:spPr>
          <a:xfrm>
            <a:off x="6141950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5">
  <p:cSld name="CUSTOM_5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1"/>
          <p:cNvSpPr/>
          <p:nvPr/>
        </p:nvSpPr>
        <p:spPr>
          <a:xfrm>
            <a:off x="5726760" y="964384"/>
            <a:ext cx="1700100" cy="1700100"/>
          </a:xfrm>
          <a:prstGeom prst="ellipse">
            <a:avLst/>
          </a:prstGeom>
          <a:solidFill>
            <a:srgbClr val="FFA06B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4" name="Google Shape;414;p51"/>
          <p:cNvSpPr/>
          <p:nvPr/>
        </p:nvSpPr>
        <p:spPr>
          <a:xfrm>
            <a:off x="5834238" y="1071863"/>
            <a:ext cx="1485300" cy="14853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5" name="Google Shape;415;p51"/>
          <p:cNvSpPr/>
          <p:nvPr/>
        </p:nvSpPr>
        <p:spPr>
          <a:xfrm>
            <a:off x="3711845" y="964828"/>
            <a:ext cx="1699200" cy="1699200"/>
          </a:xfrm>
          <a:prstGeom prst="roundRect">
            <a:avLst>
              <a:gd fmla="val 15000" name="adj"/>
            </a:avLst>
          </a:prstGeom>
          <a:solidFill>
            <a:srgbClr val="6564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6" name="Google Shape;416;p51"/>
          <p:cNvSpPr/>
          <p:nvPr/>
        </p:nvSpPr>
        <p:spPr>
          <a:xfrm>
            <a:off x="1705121" y="964828"/>
            <a:ext cx="1699200" cy="1699200"/>
          </a:xfrm>
          <a:prstGeom prst="roundRect">
            <a:avLst>
              <a:gd fmla="val 15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7" name="Google Shape;417;p51"/>
          <p:cNvSpPr/>
          <p:nvPr/>
        </p:nvSpPr>
        <p:spPr>
          <a:xfrm>
            <a:off x="3732387" y="981053"/>
            <a:ext cx="1666800" cy="1666800"/>
          </a:xfrm>
          <a:prstGeom prst="ellipse">
            <a:avLst/>
          </a:prstGeom>
          <a:solidFill>
            <a:srgbClr val="F3F3F3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8" name="Google Shape;418;p51"/>
          <p:cNvSpPr/>
          <p:nvPr/>
        </p:nvSpPr>
        <p:spPr>
          <a:xfrm>
            <a:off x="1721345" y="981053"/>
            <a:ext cx="1666800" cy="1666800"/>
          </a:xfrm>
          <a:prstGeom prst="ellipse">
            <a:avLst/>
          </a:prstGeom>
          <a:solidFill>
            <a:srgbClr val="FFD66B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9" name="Google Shape;419;p51"/>
          <p:cNvSpPr txBox="1"/>
          <p:nvPr>
            <p:ph type="title"/>
          </p:nvPr>
        </p:nvSpPr>
        <p:spPr>
          <a:xfrm>
            <a:off x="2000175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20" name="Google Shape;420;p51"/>
          <p:cNvSpPr txBox="1"/>
          <p:nvPr>
            <p:ph idx="2" type="title"/>
          </p:nvPr>
        </p:nvSpPr>
        <p:spPr>
          <a:xfrm>
            <a:off x="4064738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21" name="Google Shape;421;p51"/>
          <p:cNvSpPr txBox="1"/>
          <p:nvPr>
            <p:ph idx="3" type="title"/>
          </p:nvPr>
        </p:nvSpPr>
        <p:spPr>
          <a:xfrm>
            <a:off x="6013613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22" name="Google Shape;422;p51"/>
          <p:cNvSpPr txBox="1"/>
          <p:nvPr>
            <p:ph idx="4" type="title"/>
          </p:nvPr>
        </p:nvSpPr>
        <p:spPr>
          <a:xfrm>
            <a:off x="796125" y="3479675"/>
            <a:ext cx="30414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cxnSp>
        <p:nvCxnSpPr>
          <p:cNvPr id="423" name="Google Shape;423;p51"/>
          <p:cNvCxnSpPr/>
          <p:nvPr/>
        </p:nvCxnSpPr>
        <p:spPr>
          <a:xfrm>
            <a:off x="4132700" y="3238175"/>
            <a:ext cx="0" cy="1323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4" name="Google Shape;424;p51"/>
          <p:cNvSpPr txBox="1"/>
          <p:nvPr>
            <p:ph idx="1" type="body"/>
          </p:nvPr>
        </p:nvSpPr>
        <p:spPr>
          <a:xfrm>
            <a:off x="4517350" y="3238175"/>
            <a:ext cx="38643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ITLE_AND_BODY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Google Shape;59;p6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" name="Google Shape;60;p6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graphicFrame>
        <p:nvGraphicFramePr>
          <p:cNvPr id="61" name="Google Shape;61;p6"/>
          <p:cNvGraphicFramePr/>
          <p:nvPr/>
        </p:nvGraphicFramePr>
        <p:xfrm>
          <a:off x="477100" y="13158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{8786FE8C-E0B5-4727-AA2D-AE92A1FC9308}</a:tableStyleId>
              </a:tblPr>
              <a:tblGrid>
                <a:gridCol w="3102725"/>
                <a:gridCol w="1551775"/>
                <a:gridCol w="1551775"/>
                <a:gridCol w="1984375"/>
              </a:tblGrid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131313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2" name="Google Shape;62;p6"/>
          <p:cNvSpPr txBox="1"/>
          <p:nvPr>
            <p:ph idx="1" type="body"/>
          </p:nvPr>
        </p:nvSpPr>
        <p:spPr>
          <a:xfrm>
            <a:off x="47410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2" type="body"/>
          </p:nvPr>
        </p:nvSpPr>
        <p:spPr>
          <a:xfrm>
            <a:off x="373015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4" name="Google Shape;64;p6"/>
          <p:cNvSpPr txBox="1"/>
          <p:nvPr>
            <p:ph idx="3" type="body"/>
          </p:nvPr>
        </p:nvSpPr>
        <p:spPr>
          <a:xfrm>
            <a:off x="657665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6">
  <p:cSld name="CUSTOM_1">
    <p:bg>
      <p:bgPr>
        <a:solidFill>
          <a:schemeClr val="dk1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52"/>
          <p:cNvSpPr/>
          <p:nvPr/>
        </p:nvSpPr>
        <p:spPr>
          <a:xfrm>
            <a:off x="3824257" y="2119313"/>
            <a:ext cx="904800" cy="904800"/>
          </a:xfrm>
          <a:prstGeom prst="ellipse">
            <a:avLst/>
          </a:prstGeom>
          <a:solidFill>
            <a:srgbClr val="FFD6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8" name="Google Shape;428;p52"/>
          <p:cNvSpPr/>
          <p:nvPr/>
        </p:nvSpPr>
        <p:spPr>
          <a:xfrm>
            <a:off x="3872307" y="3699822"/>
            <a:ext cx="808800" cy="808800"/>
          </a:xfrm>
          <a:prstGeom prst="ellipse">
            <a:avLst/>
          </a:prstGeom>
          <a:solidFill>
            <a:srgbClr val="FFA0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9" name="Google Shape;429;p52"/>
          <p:cNvSpPr/>
          <p:nvPr/>
        </p:nvSpPr>
        <p:spPr>
          <a:xfrm>
            <a:off x="3872307" y="634902"/>
            <a:ext cx="808800" cy="8088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0" name="Google Shape;430;p52"/>
          <p:cNvSpPr/>
          <p:nvPr>
            <p:ph idx="2" type="pic"/>
          </p:nvPr>
        </p:nvSpPr>
        <p:spPr>
          <a:xfrm>
            <a:off x="0" y="-25"/>
            <a:ext cx="3524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31" name="Google Shape;431;p52"/>
          <p:cNvSpPr txBox="1"/>
          <p:nvPr>
            <p:ph idx="1" type="body"/>
          </p:nvPr>
        </p:nvSpPr>
        <p:spPr>
          <a:xfrm>
            <a:off x="4982475" y="66195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432" name="Google Shape;432;p52"/>
          <p:cNvSpPr txBox="1"/>
          <p:nvPr>
            <p:ph idx="3" type="body"/>
          </p:nvPr>
        </p:nvSpPr>
        <p:spPr>
          <a:xfrm>
            <a:off x="4982475" y="2164775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433" name="Google Shape;433;p52"/>
          <p:cNvSpPr txBox="1"/>
          <p:nvPr>
            <p:ph idx="4" type="body"/>
          </p:nvPr>
        </p:nvSpPr>
        <p:spPr>
          <a:xfrm>
            <a:off x="4982475" y="366760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7">
  <p:cSld name="CUSTOM_1_4">
    <p:bg>
      <p:bgPr>
        <a:solidFill>
          <a:schemeClr val="dk1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3"/>
          <p:cNvSpPr/>
          <p:nvPr/>
        </p:nvSpPr>
        <p:spPr>
          <a:xfrm>
            <a:off x="3081750" y="1081475"/>
            <a:ext cx="2980500" cy="2980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53"/>
          <p:cNvSpPr/>
          <p:nvPr/>
        </p:nvSpPr>
        <p:spPr>
          <a:xfrm>
            <a:off x="3081713" y="1081463"/>
            <a:ext cx="2980500" cy="29805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8" name="Google Shape;438;p53"/>
          <p:cNvSpPr txBox="1"/>
          <p:nvPr>
            <p:ph type="title"/>
          </p:nvPr>
        </p:nvSpPr>
        <p:spPr>
          <a:xfrm>
            <a:off x="3605850" y="1990350"/>
            <a:ext cx="1932300" cy="11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39" name="Google Shape;439;p53"/>
          <p:cNvSpPr txBox="1"/>
          <p:nvPr>
            <p:ph idx="1" type="body"/>
          </p:nvPr>
        </p:nvSpPr>
        <p:spPr>
          <a:xfrm>
            <a:off x="304125" y="1565425"/>
            <a:ext cx="25674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440" name="Google Shape;440;p53"/>
          <p:cNvSpPr txBox="1"/>
          <p:nvPr>
            <p:ph idx="2" type="body"/>
          </p:nvPr>
        </p:nvSpPr>
        <p:spPr>
          <a:xfrm>
            <a:off x="6272475" y="1565425"/>
            <a:ext cx="25674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Image slide">
  <p:cSld name="CUSTOM_1_4_1">
    <p:bg>
      <p:bgPr>
        <a:solidFill>
          <a:schemeClr val="dk1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4"/>
          <p:cNvSpPr/>
          <p:nvPr>
            <p:ph idx="2" type="pic"/>
          </p:nvPr>
        </p:nvSpPr>
        <p:spPr>
          <a:xfrm>
            <a:off x="0" y="44725"/>
            <a:ext cx="91440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444" name="Google Shape;444;p54"/>
          <p:cNvSpPr txBox="1"/>
          <p:nvPr>
            <p:ph type="title"/>
          </p:nvPr>
        </p:nvSpPr>
        <p:spPr>
          <a:xfrm>
            <a:off x="474100" y="3452850"/>
            <a:ext cx="8319000" cy="13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9">
  <p:cSld name="CUSTOM_1_3">
    <p:bg>
      <p:bgPr>
        <a:solidFill>
          <a:schemeClr val="dk1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5"/>
          <p:cNvSpPr txBox="1"/>
          <p:nvPr>
            <p:ph type="title"/>
          </p:nvPr>
        </p:nvSpPr>
        <p:spPr>
          <a:xfrm>
            <a:off x="691575" y="950900"/>
            <a:ext cx="46941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47" name="Google Shape;447;p55"/>
          <p:cNvSpPr/>
          <p:nvPr/>
        </p:nvSpPr>
        <p:spPr>
          <a:xfrm>
            <a:off x="0" y="2602000"/>
            <a:ext cx="2286000" cy="254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55"/>
          <p:cNvSpPr/>
          <p:nvPr/>
        </p:nvSpPr>
        <p:spPr>
          <a:xfrm>
            <a:off x="2286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55"/>
          <p:cNvSpPr/>
          <p:nvPr/>
        </p:nvSpPr>
        <p:spPr>
          <a:xfrm>
            <a:off x="4572102" y="2602000"/>
            <a:ext cx="2286000" cy="254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55"/>
          <p:cNvSpPr/>
          <p:nvPr/>
        </p:nvSpPr>
        <p:spPr>
          <a:xfrm>
            <a:off x="6858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55"/>
          <p:cNvSpPr txBox="1"/>
          <p:nvPr>
            <p:ph idx="1" type="subTitle"/>
          </p:nvPr>
        </p:nvSpPr>
        <p:spPr>
          <a:xfrm>
            <a:off x="29392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2" name="Google Shape;452;p55"/>
          <p:cNvSpPr txBox="1"/>
          <p:nvPr>
            <p:ph idx="2" type="subTitle"/>
          </p:nvPr>
        </p:nvSpPr>
        <p:spPr>
          <a:xfrm>
            <a:off x="257607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53" name="Google Shape;453;p55"/>
          <p:cNvSpPr txBox="1"/>
          <p:nvPr>
            <p:ph idx="3" type="subTitle"/>
          </p:nvPr>
        </p:nvSpPr>
        <p:spPr>
          <a:xfrm>
            <a:off x="4950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4" name="Google Shape;454;p55"/>
          <p:cNvSpPr txBox="1"/>
          <p:nvPr>
            <p:ph idx="4" type="subTitle"/>
          </p:nvPr>
        </p:nvSpPr>
        <p:spPr>
          <a:xfrm>
            <a:off x="7236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455" name="Google Shape;455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0">
  <p:cSld name="CUSTOM_1_2">
    <p:bg>
      <p:bgPr>
        <a:solidFill>
          <a:schemeClr val="dk1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6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458" name="Google Shape;458;p56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rgbClr val="FFD66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59" name="Google Shape;459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8">
  <p:cSld name="CUSTOM_1_1">
    <p:bg>
      <p:bgPr>
        <a:solidFill>
          <a:schemeClr val="accent1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2" name="Google Shape;462;p57"/>
          <p:cNvCxnSpPr/>
          <p:nvPr/>
        </p:nvCxnSpPr>
        <p:spPr>
          <a:xfrm>
            <a:off x="476250" y="1474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3" name="Google Shape;463;p57"/>
          <p:cNvSpPr txBox="1"/>
          <p:nvPr>
            <p:ph type="title"/>
          </p:nvPr>
        </p:nvSpPr>
        <p:spPr>
          <a:xfrm>
            <a:off x="476250" y="344675"/>
            <a:ext cx="36819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descr="Image" id="464" name="Google Shape;46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2517" y="1011575"/>
            <a:ext cx="3469304" cy="3120349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7"/>
          <p:cNvSpPr txBox="1"/>
          <p:nvPr>
            <p:ph idx="1" type="body"/>
          </p:nvPr>
        </p:nvSpPr>
        <p:spPr>
          <a:xfrm>
            <a:off x="475450" y="1867225"/>
            <a:ext cx="3469200" cy="27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66" name="Google Shape;466;p57"/>
          <p:cNvSpPr/>
          <p:nvPr>
            <p:ph idx="2" type="pic"/>
          </p:nvPr>
        </p:nvSpPr>
        <p:spPr>
          <a:xfrm>
            <a:off x="4964675" y="1106500"/>
            <a:ext cx="3285000" cy="1841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1">
  <p:cSld name="CUSTOM_1_1_1">
    <p:bg>
      <p:bgPr>
        <a:solidFill>
          <a:srgbClr val="FFFFFF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9" name="Google Shape;469;p58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58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">
  <p:cSld name="CUSTOM_2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9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473" name="Google Shape;473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59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475" name="Google Shape;475;p59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6" name="Google Shape;476;p59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2">
  <p:cSld name="CUSTOM_2_3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0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479" name="Google Shape;479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60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481" name="Google Shape;481;p60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2" name="Google Shape;482;p60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2">
  <p:cSld name="CUSTOM_2_3_1">
    <p:bg>
      <p:bgPr>
        <a:solidFill>
          <a:srgbClr val="000000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1"/>
          <p:cNvSpPr/>
          <p:nvPr/>
        </p:nvSpPr>
        <p:spPr>
          <a:xfrm>
            <a:off x="3056975" y="0"/>
            <a:ext cx="31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485" name="Google Shape;485;p61"/>
          <p:cNvSpPr txBox="1"/>
          <p:nvPr/>
        </p:nvSpPr>
        <p:spPr>
          <a:xfrm>
            <a:off x="434800" y="96817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86" name="Google Shape;486;p61"/>
          <p:cNvSpPr txBox="1"/>
          <p:nvPr/>
        </p:nvSpPr>
        <p:spPr>
          <a:xfrm>
            <a:off x="475150" y="2371650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87" name="Google Shape;487;p61"/>
          <p:cNvSpPr txBox="1"/>
          <p:nvPr/>
        </p:nvSpPr>
        <p:spPr>
          <a:xfrm>
            <a:off x="537900" y="375222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88" name="Google Shape;488;p61"/>
          <p:cNvSpPr txBox="1"/>
          <p:nvPr/>
        </p:nvSpPr>
        <p:spPr>
          <a:xfrm>
            <a:off x="6553200" y="96817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89" name="Google Shape;489;p61"/>
          <p:cNvSpPr txBox="1"/>
          <p:nvPr/>
        </p:nvSpPr>
        <p:spPr>
          <a:xfrm>
            <a:off x="6584575" y="233082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90" name="Google Shape;490;p61"/>
          <p:cNvSpPr txBox="1"/>
          <p:nvPr/>
        </p:nvSpPr>
        <p:spPr>
          <a:xfrm>
            <a:off x="6660775" y="3796550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491" name="Google Shape;491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Google Shape;67;p7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" name="Google Shape;68;p7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4">
  <p:cSld name="CUSTOM_2_2">
    <p:bg>
      <p:bgPr>
        <a:solidFill>
          <a:schemeClr val="dk1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2"/>
          <p:cNvSpPr/>
          <p:nvPr/>
        </p:nvSpPr>
        <p:spPr>
          <a:xfrm>
            <a:off x="4437572" y="0"/>
            <a:ext cx="47133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494" name="Google Shape;494;p62"/>
          <p:cNvSpPr txBox="1"/>
          <p:nvPr>
            <p:ph type="title"/>
          </p:nvPr>
        </p:nvSpPr>
        <p:spPr>
          <a:xfrm>
            <a:off x="615075" y="1071951"/>
            <a:ext cx="31020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95" name="Google Shape;495;p62"/>
          <p:cNvSpPr txBox="1"/>
          <p:nvPr>
            <p:ph idx="2" type="title"/>
          </p:nvPr>
        </p:nvSpPr>
        <p:spPr>
          <a:xfrm>
            <a:off x="544625" y="570550"/>
            <a:ext cx="24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"/>
              <a:buNone/>
              <a:defRPr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6" name="Google Shape;496;p62"/>
          <p:cNvSpPr txBox="1"/>
          <p:nvPr>
            <p:ph idx="3" type="title"/>
          </p:nvPr>
        </p:nvSpPr>
        <p:spPr>
          <a:xfrm>
            <a:off x="5323125" y="1224351"/>
            <a:ext cx="31020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97" name="Google Shape;497;p62"/>
          <p:cNvSpPr txBox="1"/>
          <p:nvPr>
            <p:ph idx="4" type="title"/>
          </p:nvPr>
        </p:nvSpPr>
        <p:spPr>
          <a:xfrm>
            <a:off x="5252675" y="722950"/>
            <a:ext cx="24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"/>
              <a:buNone/>
              <a:defRPr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5">
  <p:cSld name="CUSTOM_2_1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3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500" name="Google Shape;500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63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502" name="Google Shape;502;p63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3" name="Google Shape;503;p63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04" name="Google Shape;504;p63"/>
          <p:cNvSpPr txBox="1"/>
          <p:nvPr>
            <p:ph idx="2" type="title"/>
          </p:nvPr>
        </p:nvSpPr>
        <p:spPr>
          <a:xfrm>
            <a:off x="636438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505" name="Google Shape;505;p63"/>
          <p:cNvCxnSpPr/>
          <p:nvPr/>
        </p:nvCxnSpPr>
        <p:spPr>
          <a:xfrm>
            <a:off x="636438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6" name="Google Shape;506;p63"/>
          <p:cNvSpPr txBox="1"/>
          <p:nvPr>
            <p:ph idx="3" type="body"/>
          </p:nvPr>
        </p:nvSpPr>
        <p:spPr>
          <a:xfrm>
            <a:off x="636463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">
  <p:cSld name="CUSTOM_2_1_1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4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509" name="Google Shape;509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64"/>
          <p:cNvSpPr/>
          <p:nvPr>
            <p:ph idx="2" type="pic"/>
          </p:nvPr>
        </p:nvSpPr>
        <p:spPr>
          <a:xfrm>
            <a:off x="3653875" y="579750"/>
            <a:ext cx="2053200" cy="39840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p64"/>
          <p:cNvSpPr txBox="1"/>
          <p:nvPr>
            <p:ph idx="1" type="body"/>
          </p:nvPr>
        </p:nvSpPr>
        <p:spPr>
          <a:xfrm>
            <a:off x="3846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12" name="Google Shape;512;p64"/>
          <p:cNvSpPr txBox="1"/>
          <p:nvPr>
            <p:ph idx="3" type="body"/>
          </p:nvPr>
        </p:nvSpPr>
        <p:spPr>
          <a:xfrm>
            <a:off x="62437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13" name="Google Shape;513;p64"/>
          <p:cNvSpPr txBox="1"/>
          <p:nvPr>
            <p:ph type="title"/>
          </p:nvPr>
        </p:nvSpPr>
        <p:spPr>
          <a:xfrm>
            <a:off x="3846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514" name="Google Shape;514;p64"/>
          <p:cNvSpPr txBox="1"/>
          <p:nvPr>
            <p:ph idx="4" type="title"/>
          </p:nvPr>
        </p:nvSpPr>
        <p:spPr>
          <a:xfrm>
            <a:off x="62437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cxnSp>
        <p:nvCxnSpPr>
          <p:cNvPr id="515" name="Google Shape;515;p64"/>
          <p:cNvCxnSpPr/>
          <p:nvPr/>
        </p:nvCxnSpPr>
        <p:spPr>
          <a:xfrm>
            <a:off x="5945645" y="4136321"/>
            <a:ext cx="509100" cy="0"/>
          </a:xfrm>
          <a:prstGeom prst="straightConnector1">
            <a:avLst/>
          </a:prstGeom>
          <a:noFill/>
          <a:ln cap="flat" cmpd="sng" w="38100">
            <a:solidFill>
              <a:srgbClr val="121212"/>
            </a:solidFill>
            <a:prstDash val="solid"/>
            <a:miter lim="400000"/>
            <a:headEnd len="sm" w="sm" type="none"/>
            <a:tailEnd len="sm" w="sm" type="oval"/>
          </a:ln>
        </p:spPr>
      </p:cxnSp>
      <p:cxnSp>
        <p:nvCxnSpPr>
          <p:cNvPr id="516" name="Google Shape;516;p64"/>
          <p:cNvCxnSpPr/>
          <p:nvPr/>
        </p:nvCxnSpPr>
        <p:spPr>
          <a:xfrm>
            <a:off x="2881630" y="2744780"/>
            <a:ext cx="509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400000"/>
            <a:headEnd len="sm" w="sm" type="oval"/>
            <a:tailEnd len="sm" w="sm" type="none"/>
          </a:ln>
        </p:spPr>
      </p:cxn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 02">
  <p:cSld name="CUSTOM_2_1_1_1">
    <p:bg>
      <p:bgPr>
        <a:solidFill>
          <a:schemeClr val="dk1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5"/>
          <p:cNvSpPr/>
          <p:nvPr/>
        </p:nvSpPr>
        <p:spPr>
          <a:xfrm>
            <a:off x="2769600" y="-31350"/>
            <a:ext cx="3604800" cy="520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9" name="Google Shape;519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65"/>
          <p:cNvSpPr/>
          <p:nvPr>
            <p:ph idx="2" type="pic"/>
          </p:nvPr>
        </p:nvSpPr>
        <p:spPr>
          <a:xfrm>
            <a:off x="3545400" y="579750"/>
            <a:ext cx="2053200" cy="39840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p65"/>
          <p:cNvSpPr txBox="1"/>
          <p:nvPr>
            <p:ph idx="1" type="body"/>
          </p:nvPr>
        </p:nvSpPr>
        <p:spPr>
          <a:xfrm>
            <a:off x="3846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22" name="Google Shape;522;p65"/>
          <p:cNvSpPr txBox="1"/>
          <p:nvPr>
            <p:ph idx="3" type="body"/>
          </p:nvPr>
        </p:nvSpPr>
        <p:spPr>
          <a:xfrm>
            <a:off x="6512125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23" name="Google Shape;523;p65"/>
          <p:cNvSpPr txBox="1"/>
          <p:nvPr>
            <p:ph type="title"/>
          </p:nvPr>
        </p:nvSpPr>
        <p:spPr>
          <a:xfrm>
            <a:off x="3846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524" name="Google Shape;524;p65"/>
          <p:cNvSpPr txBox="1"/>
          <p:nvPr>
            <p:ph idx="4" type="title"/>
          </p:nvPr>
        </p:nvSpPr>
        <p:spPr>
          <a:xfrm>
            <a:off x="6512125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 3">
  <p:cSld name="CUSTOM_4"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6" name="Google Shape;526;p66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7" name="Google Shape;527;p66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28" name="Google Shape;528;p66"/>
          <p:cNvSpPr/>
          <p:nvPr>
            <p:ph idx="2" type="pic"/>
          </p:nvPr>
        </p:nvSpPr>
        <p:spPr>
          <a:xfrm>
            <a:off x="456200" y="1529625"/>
            <a:ext cx="7970100" cy="1806900"/>
          </a:xfrm>
          <a:prstGeom prst="roundRect">
            <a:avLst>
              <a:gd fmla="val 9206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3">
    <p:bg>
      <p:bgPr>
        <a:solidFill>
          <a:schemeClr val="accent4"/>
        </a:solid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0" name="Google Shape;530;p67"/>
          <p:cNvCxnSpPr/>
          <p:nvPr/>
        </p:nvCxnSpPr>
        <p:spPr>
          <a:xfrm>
            <a:off x="989800" y="1013400"/>
            <a:ext cx="0" cy="1673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1" name="Google Shape;531;p67"/>
          <p:cNvSpPr txBox="1"/>
          <p:nvPr>
            <p:ph type="title"/>
          </p:nvPr>
        </p:nvSpPr>
        <p:spPr>
          <a:xfrm>
            <a:off x="1166575" y="1025175"/>
            <a:ext cx="6858000" cy="1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Outfit"/>
              <a:buNone/>
              <a:defRPr b="1" sz="35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32" name="Google Shape;532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Us">
  <p:cSld name="CUSTOM_3_2">
    <p:bg>
      <p:bgPr>
        <a:solidFill>
          <a:schemeClr val="accent4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4" name="Google Shape;534;p68"/>
          <p:cNvCxnSpPr/>
          <p:nvPr/>
        </p:nvCxnSpPr>
        <p:spPr>
          <a:xfrm>
            <a:off x="998450" y="1535400"/>
            <a:ext cx="0" cy="2072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35" name="Google Shape;535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68"/>
          <p:cNvSpPr txBox="1"/>
          <p:nvPr/>
        </p:nvSpPr>
        <p:spPr>
          <a:xfrm>
            <a:off x="1288050" y="1714950"/>
            <a:ext cx="497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Outfit"/>
                <a:ea typeface="Outfit"/>
                <a:cs typeface="Outfit"/>
                <a:sym typeface="Outfit"/>
              </a:rPr>
              <a:t>Let’s Talk</a:t>
            </a:r>
            <a:endParaRPr b="1" sz="32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37" name="Google Shape;537;p68"/>
          <p:cNvSpPr txBox="1"/>
          <p:nvPr/>
        </p:nvSpPr>
        <p:spPr>
          <a:xfrm>
            <a:off x="1288050" y="2380583"/>
            <a:ext cx="31725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utfit"/>
                <a:ea typeface="Outfit"/>
                <a:cs typeface="Outfit"/>
                <a:sym typeface="Outfit"/>
              </a:rPr>
              <a:t>info@cdpi.dev</a:t>
            </a:r>
            <a:endParaRPr sz="18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38" name="Google Shape;538;p68"/>
          <p:cNvSpPr txBox="1"/>
          <p:nvPr>
            <p:ph idx="1" type="body"/>
          </p:nvPr>
        </p:nvSpPr>
        <p:spPr>
          <a:xfrm>
            <a:off x="1339900" y="2942475"/>
            <a:ext cx="35790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03">
  <p:cSld name="CUSTOM_3_1">
    <p:bg>
      <p:bgPr>
        <a:solidFill>
          <a:schemeClr val="accent1"/>
        </a:solid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1" name="Google Shape;541;p69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2" name="Google Shape;542;p69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pointers">
  <p:cSld name="CUSTOM_3_1_3">
    <p:bg>
      <p:bgPr>
        <a:solidFill>
          <a:schemeClr val="accent1"/>
        </a:solid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70"/>
          <p:cNvSpPr txBox="1"/>
          <p:nvPr>
            <p:ph type="title"/>
          </p:nvPr>
        </p:nvSpPr>
        <p:spPr>
          <a:xfrm>
            <a:off x="476250" y="1230250"/>
            <a:ext cx="2287800" cy="19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46" name="Google Shape;546;p70"/>
          <p:cNvSpPr txBox="1"/>
          <p:nvPr>
            <p:ph idx="1" type="subTitle"/>
          </p:nvPr>
        </p:nvSpPr>
        <p:spPr>
          <a:xfrm>
            <a:off x="3282900" y="75142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547" name="Google Shape;547;p70"/>
          <p:cNvSpPr txBox="1"/>
          <p:nvPr>
            <p:ph idx="2" type="subTitle"/>
          </p:nvPr>
        </p:nvSpPr>
        <p:spPr>
          <a:xfrm>
            <a:off x="3282900" y="288037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548" name="Google Shape;548;p70"/>
          <p:cNvSpPr txBox="1"/>
          <p:nvPr>
            <p:ph idx="3" type="subTitle"/>
          </p:nvPr>
        </p:nvSpPr>
        <p:spPr>
          <a:xfrm>
            <a:off x="6485175" y="75142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549" name="Google Shape;549;p70"/>
          <p:cNvSpPr txBox="1"/>
          <p:nvPr>
            <p:ph idx="4" type="subTitle"/>
          </p:nvPr>
        </p:nvSpPr>
        <p:spPr>
          <a:xfrm>
            <a:off x="6485175" y="288037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550" name="Google Shape;550;p70"/>
          <p:cNvSpPr txBox="1"/>
          <p:nvPr>
            <p:ph idx="5" type="body"/>
          </p:nvPr>
        </p:nvSpPr>
        <p:spPr>
          <a:xfrm>
            <a:off x="3282900" y="1449150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51" name="Google Shape;551;p70"/>
          <p:cNvSpPr txBox="1"/>
          <p:nvPr>
            <p:ph idx="6" type="body"/>
          </p:nvPr>
        </p:nvSpPr>
        <p:spPr>
          <a:xfrm>
            <a:off x="3282900" y="3569175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52" name="Google Shape;552;p70"/>
          <p:cNvSpPr txBox="1"/>
          <p:nvPr>
            <p:ph idx="7" type="body"/>
          </p:nvPr>
        </p:nvSpPr>
        <p:spPr>
          <a:xfrm>
            <a:off x="6485175" y="1449150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53" name="Google Shape;553;p70"/>
          <p:cNvSpPr txBox="1"/>
          <p:nvPr>
            <p:ph idx="8" type="body"/>
          </p:nvPr>
        </p:nvSpPr>
        <p:spPr>
          <a:xfrm>
            <a:off x="6485175" y="3569175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 1 2">
  <p:cSld name="CUSTOM_3_1_2">
    <p:bg>
      <p:bgPr>
        <a:solidFill>
          <a:schemeClr val="accent1"/>
        </a:solid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71"/>
          <p:cNvSpPr txBox="1"/>
          <p:nvPr>
            <p:ph type="title"/>
          </p:nvPr>
        </p:nvSpPr>
        <p:spPr>
          <a:xfrm>
            <a:off x="476250" y="1391250"/>
            <a:ext cx="3298500" cy="20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557" name="Google Shape;557;p71"/>
          <p:cNvCxnSpPr/>
          <p:nvPr/>
        </p:nvCxnSpPr>
        <p:spPr>
          <a:xfrm>
            <a:off x="4563050" y="1582225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58" name="Google Shape;558;p71"/>
          <p:cNvCxnSpPr/>
          <p:nvPr/>
        </p:nvCxnSpPr>
        <p:spPr>
          <a:xfrm>
            <a:off x="4563050" y="2425188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59" name="Google Shape;559;p71"/>
          <p:cNvCxnSpPr/>
          <p:nvPr/>
        </p:nvCxnSpPr>
        <p:spPr>
          <a:xfrm>
            <a:off x="4563050" y="3268150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60" name="Google Shape;560;p71"/>
          <p:cNvCxnSpPr/>
          <p:nvPr/>
        </p:nvCxnSpPr>
        <p:spPr>
          <a:xfrm>
            <a:off x="4563050" y="4106350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61" name="Google Shape;561;p71"/>
          <p:cNvSpPr txBox="1"/>
          <p:nvPr>
            <p:ph idx="1" type="subTitle"/>
          </p:nvPr>
        </p:nvSpPr>
        <p:spPr>
          <a:xfrm>
            <a:off x="4563050" y="9392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562" name="Google Shape;562;p71"/>
          <p:cNvSpPr txBox="1"/>
          <p:nvPr>
            <p:ph idx="2" type="subTitle"/>
          </p:nvPr>
        </p:nvSpPr>
        <p:spPr>
          <a:xfrm>
            <a:off x="4563050" y="17870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563" name="Google Shape;563;p71"/>
          <p:cNvSpPr txBox="1"/>
          <p:nvPr>
            <p:ph idx="3" type="subTitle"/>
          </p:nvPr>
        </p:nvSpPr>
        <p:spPr>
          <a:xfrm>
            <a:off x="4563050" y="26252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564" name="Google Shape;564;p71"/>
          <p:cNvSpPr txBox="1"/>
          <p:nvPr>
            <p:ph idx="4" type="subTitle"/>
          </p:nvPr>
        </p:nvSpPr>
        <p:spPr>
          <a:xfrm>
            <a:off x="4563050" y="34634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565" name="Google Shape;565;p71"/>
          <p:cNvSpPr txBox="1"/>
          <p:nvPr>
            <p:ph idx="5" type="subTitle"/>
          </p:nvPr>
        </p:nvSpPr>
        <p:spPr>
          <a:xfrm>
            <a:off x="7227725" y="9392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566" name="Google Shape;566;p71"/>
          <p:cNvSpPr txBox="1"/>
          <p:nvPr>
            <p:ph idx="6" type="subTitle"/>
          </p:nvPr>
        </p:nvSpPr>
        <p:spPr>
          <a:xfrm>
            <a:off x="7227725" y="17870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567" name="Google Shape;567;p71"/>
          <p:cNvSpPr txBox="1"/>
          <p:nvPr>
            <p:ph idx="7" type="subTitle"/>
          </p:nvPr>
        </p:nvSpPr>
        <p:spPr>
          <a:xfrm>
            <a:off x="7227725" y="2634775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568" name="Google Shape;568;p71"/>
          <p:cNvSpPr txBox="1"/>
          <p:nvPr>
            <p:ph idx="8" type="subTitle"/>
          </p:nvPr>
        </p:nvSpPr>
        <p:spPr>
          <a:xfrm>
            <a:off x="7227725" y="34634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569" name="Google Shape;569;p71"/>
          <p:cNvSpPr txBox="1"/>
          <p:nvPr/>
        </p:nvSpPr>
        <p:spPr>
          <a:xfrm>
            <a:off x="545650" y="2567275"/>
            <a:ext cx="2835600" cy="14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2">
  <p:cSld name="TITLE_ONLY_2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8"/>
          <p:cNvSpPr/>
          <p:nvPr/>
        </p:nvSpPr>
        <p:spPr>
          <a:xfrm>
            <a:off x="937037" y="1143000"/>
            <a:ext cx="2857500" cy="2857500"/>
          </a:xfrm>
          <a:prstGeom prst="ellipse">
            <a:avLst/>
          </a:prstGeom>
          <a:solidFill>
            <a:srgbClr val="6564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"/>
              <a:buNone/>
            </a:pPr>
            <a:r>
              <a:t/>
            </a:r>
            <a:endParaRPr b="0" i="0" sz="1100" u="none" cap="none" strike="noStrike">
              <a:solidFill>
                <a:srgbClr val="12121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2" name="Google Shape;72;p8"/>
          <p:cNvSpPr txBox="1"/>
          <p:nvPr>
            <p:ph type="title"/>
          </p:nvPr>
        </p:nvSpPr>
        <p:spPr>
          <a:xfrm>
            <a:off x="4275825" y="1538575"/>
            <a:ext cx="4105800" cy="24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3" name="Google Shape;73;p8"/>
          <p:cNvSpPr txBox="1"/>
          <p:nvPr/>
        </p:nvSpPr>
        <p:spPr>
          <a:xfrm>
            <a:off x="1493675" y="1833750"/>
            <a:ext cx="17442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0"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74" name="Google Shape;74;p8"/>
          <p:cNvSpPr txBox="1"/>
          <p:nvPr>
            <p:ph idx="1" type="body"/>
          </p:nvPr>
        </p:nvSpPr>
        <p:spPr>
          <a:xfrm>
            <a:off x="1489325" y="1900800"/>
            <a:ext cx="1752900" cy="13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1pPr>
            <a:lvl2pPr indent="-457200" lvl="1" marL="9144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2pPr>
            <a:lvl3pPr indent="-457200" lvl="2" marL="13716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3pPr>
            <a:lvl4pPr indent="-457200" lvl="3" marL="18288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4pPr>
            <a:lvl5pPr indent="-457200" lvl="4" marL="22860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5pPr>
            <a:lvl6pPr indent="-457200" lvl="5" marL="27432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6pPr>
            <a:lvl7pPr indent="-457200" lvl="6" marL="32004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7pPr>
            <a:lvl8pPr indent="-457200" lvl="7" marL="36576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8pPr>
            <a:lvl9pPr indent="-457200" lvl="8" marL="41148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3">
  <p:cSld name="CUSTOM_3_1_1">
    <p:bg>
      <p:bgPr>
        <a:solidFill>
          <a:schemeClr val="dk1"/>
        </a:solidFill>
      </p:bgPr>
    </p:bg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2" name="Google Shape;572;p72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3" name="Google Shape;573;p72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74" name="Google Shape;574;p72"/>
          <p:cNvSpPr/>
          <p:nvPr/>
        </p:nvSpPr>
        <p:spPr>
          <a:xfrm>
            <a:off x="787175" y="1421950"/>
            <a:ext cx="2137800" cy="2137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72"/>
          <p:cNvSpPr/>
          <p:nvPr/>
        </p:nvSpPr>
        <p:spPr>
          <a:xfrm>
            <a:off x="3503100" y="1421950"/>
            <a:ext cx="2137800" cy="2137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72"/>
          <p:cNvSpPr/>
          <p:nvPr/>
        </p:nvSpPr>
        <p:spPr>
          <a:xfrm>
            <a:off x="6191250" y="1421950"/>
            <a:ext cx="2137800" cy="2137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72"/>
          <p:cNvSpPr txBox="1"/>
          <p:nvPr>
            <p:ph idx="2" type="title"/>
          </p:nvPr>
        </p:nvSpPr>
        <p:spPr>
          <a:xfrm>
            <a:off x="1115825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578" name="Google Shape;578;p72"/>
          <p:cNvSpPr txBox="1"/>
          <p:nvPr>
            <p:ph idx="3" type="title"/>
          </p:nvPr>
        </p:nvSpPr>
        <p:spPr>
          <a:xfrm>
            <a:off x="3817863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579" name="Google Shape;579;p72"/>
          <p:cNvSpPr txBox="1"/>
          <p:nvPr>
            <p:ph idx="4" type="title"/>
          </p:nvPr>
        </p:nvSpPr>
        <p:spPr>
          <a:xfrm>
            <a:off x="6547663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580" name="Google Shape;580;p72"/>
          <p:cNvSpPr txBox="1"/>
          <p:nvPr>
            <p:ph idx="1" type="body"/>
          </p:nvPr>
        </p:nvSpPr>
        <p:spPr>
          <a:xfrm>
            <a:off x="58145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81" name="Google Shape;581;p72"/>
          <p:cNvSpPr txBox="1"/>
          <p:nvPr>
            <p:ph idx="5" type="body"/>
          </p:nvPr>
        </p:nvSpPr>
        <p:spPr>
          <a:xfrm>
            <a:off x="330180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82" name="Google Shape;582;p72"/>
          <p:cNvSpPr txBox="1"/>
          <p:nvPr>
            <p:ph idx="6" type="body"/>
          </p:nvPr>
        </p:nvSpPr>
        <p:spPr>
          <a:xfrm>
            <a:off x="598995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4">
  <p:cSld name="TITLE_AND_BODY_1">
    <p:bg>
      <p:bgPr>
        <a:solidFill>
          <a:schemeClr val="dk1"/>
        </a:solidFill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3"/>
          <p:cNvSpPr/>
          <p:nvPr/>
        </p:nvSpPr>
        <p:spPr>
          <a:xfrm>
            <a:off x="57917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73"/>
          <p:cNvSpPr/>
          <p:nvPr/>
        </p:nvSpPr>
        <p:spPr>
          <a:xfrm>
            <a:off x="219583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73"/>
          <p:cNvSpPr/>
          <p:nvPr/>
        </p:nvSpPr>
        <p:spPr>
          <a:xfrm>
            <a:off x="3812496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73"/>
          <p:cNvSpPr/>
          <p:nvPr/>
        </p:nvSpPr>
        <p:spPr>
          <a:xfrm>
            <a:off x="5429156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73"/>
          <p:cNvSpPr/>
          <p:nvPr/>
        </p:nvSpPr>
        <p:spPr>
          <a:xfrm>
            <a:off x="704582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73"/>
          <p:cNvSpPr txBox="1"/>
          <p:nvPr>
            <p:ph type="title"/>
          </p:nvPr>
        </p:nvSpPr>
        <p:spPr>
          <a:xfrm>
            <a:off x="743425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None/>
              <a:defRPr b="1"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0" name="Google Shape;590;p73"/>
          <p:cNvSpPr txBox="1"/>
          <p:nvPr>
            <p:ph idx="2" type="title"/>
          </p:nvPr>
        </p:nvSpPr>
        <p:spPr>
          <a:xfrm>
            <a:off x="2381388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1" name="Google Shape;591;p73"/>
          <p:cNvSpPr txBox="1"/>
          <p:nvPr>
            <p:ph idx="3" type="title"/>
          </p:nvPr>
        </p:nvSpPr>
        <p:spPr>
          <a:xfrm>
            <a:off x="3998025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2" name="Google Shape;592;p73"/>
          <p:cNvSpPr txBox="1"/>
          <p:nvPr>
            <p:ph idx="4" type="title"/>
          </p:nvPr>
        </p:nvSpPr>
        <p:spPr>
          <a:xfrm>
            <a:off x="5614713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3" name="Google Shape;593;p73"/>
          <p:cNvSpPr txBox="1"/>
          <p:nvPr>
            <p:ph idx="5" type="title"/>
          </p:nvPr>
        </p:nvSpPr>
        <p:spPr>
          <a:xfrm>
            <a:off x="7252663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4" name="Google Shape;594;p73"/>
          <p:cNvSpPr txBox="1"/>
          <p:nvPr>
            <p:ph idx="1" type="body"/>
          </p:nvPr>
        </p:nvSpPr>
        <p:spPr>
          <a:xfrm>
            <a:off x="57917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95" name="Google Shape;595;p73"/>
          <p:cNvSpPr txBox="1"/>
          <p:nvPr>
            <p:ph idx="6" type="body"/>
          </p:nvPr>
        </p:nvSpPr>
        <p:spPr>
          <a:xfrm>
            <a:off x="2195850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96" name="Google Shape;596;p73"/>
          <p:cNvSpPr txBox="1"/>
          <p:nvPr>
            <p:ph idx="7" type="body"/>
          </p:nvPr>
        </p:nvSpPr>
        <p:spPr>
          <a:xfrm>
            <a:off x="381252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97" name="Google Shape;597;p73"/>
          <p:cNvSpPr txBox="1"/>
          <p:nvPr>
            <p:ph idx="8" type="body"/>
          </p:nvPr>
        </p:nvSpPr>
        <p:spPr>
          <a:xfrm>
            <a:off x="5429200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98" name="Google Shape;598;p73"/>
          <p:cNvSpPr txBox="1"/>
          <p:nvPr>
            <p:ph idx="9" type="body"/>
          </p:nvPr>
        </p:nvSpPr>
        <p:spPr>
          <a:xfrm>
            <a:off x="706712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599" name="Google Shape;599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602" name="Google Shape;602;p7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03" name="Google Shape;603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TITLE_AND_BODY_5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7" name="Google Shape;607;p76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608" name="Google Shape;608;p76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type="blank">
  <p:cSld name="BLANK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77"/>
          <p:cNvSpPr txBox="1"/>
          <p:nvPr>
            <p:ph idx="12" type="sldNum"/>
          </p:nvPr>
        </p:nvSpPr>
        <p:spPr>
          <a:xfrm>
            <a:off x="8746425" y="4906950"/>
            <a:ext cx="3975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>
              <a:buNone/>
              <a:defRPr sz="1100"/>
            </a:lvl1pPr>
            <a:lvl2pPr lvl="1" rtl="0">
              <a:buNone/>
              <a:defRPr sz="1100"/>
            </a:lvl2pPr>
            <a:lvl3pPr lvl="2" rtl="0">
              <a:buNone/>
              <a:defRPr sz="1100"/>
            </a:lvl3pPr>
            <a:lvl4pPr lvl="3" rtl="0">
              <a:buNone/>
              <a:defRPr sz="1100"/>
            </a:lvl4pPr>
            <a:lvl5pPr lvl="4" rtl="0">
              <a:buNone/>
              <a:defRPr sz="1100"/>
            </a:lvl5pPr>
            <a:lvl6pPr lvl="5" rtl="0">
              <a:buNone/>
              <a:defRPr sz="1100"/>
            </a:lvl6pPr>
            <a:lvl7pPr lvl="6" rtl="0">
              <a:buNone/>
              <a:defRPr sz="1100"/>
            </a:lvl7pPr>
            <a:lvl8pPr lvl="7" rtl="0">
              <a:buNone/>
              <a:defRPr sz="1100"/>
            </a:lvl8pPr>
            <a:lvl9pPr lvl="8" rtl="0">
              <a:buNone/>
              <a:defRPr sz="11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TITLE_AND_BODY_7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 3">
  <p:cSld name="CUSTOM_2_3_2"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80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EAB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x">
  <p:cSld name="TITLE_AND_BODY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8" name="Google Shape;618;p81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9" name="Google Shape;619;p81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oints">
  <p:cSld name="TITLE_AND_BODY_4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2" name="Google Shape;622;p82"/>
          <p:cNvCxnSpPr/>
          <p:nvPr/>
        </p:nvCxnSpPr>
        <p:spPr>
          <a:xfrm>
            <a:off x="488550" y="2048450"/>
            <a:ext cx="8166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3" name="Google Shape;623;p82"/>
          <p:cNvSpPr/>
          <p:nvPr/>
        </p:nvSpPr>
        <p:spPr>
          <a:xfrm>
            <a:off x="488550" y="2424150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82"/>
          <p:cNvSpPr/>
          <p:nvPr/>
        </p:nvSpPr>
        <p:spPr>
          <a:xfrm>
            <a:off x="488550" y="3676475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82"/>
          <p:cNvSpPr/>
          <p:nvPr/>
        </p:nvSpPr>
        <p:spPr>
          <a:xfrm>
            <a:off x="4585450" y="2424150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82"/>
          <p:cNvSpPr/>
          <p:nvPr/>
        </p:nvSpPr>
        <p:spPr>
          <a:xfrm>
            <a:off x="4585450" y="3676475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82"/>
          <p:cNvSpPr txBox="1"/>
          <p:nvPr>
            <p:ph type="title"/>
          </p:nvPr>
        </p:nvSpPr>
        <p:spPr>
          <a:xfrm>
            <a:off x="770250" y="679825"/>
            <a:ext cx="76035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utfit"/>
              <a:buNone/>
              <a:defRPr b="1" i="0" sz="32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utfit"/>
              <a:buNone/>
              <a:defRPr b="1" i="0" sz="32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utfit"/>
              <a:buNone/>
              <a:defRPr b="1" i="0" sz="32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utfit"/>
              <a:buNone/>
              <a:defRPr b="1" i="0" sz="32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utfit"/>
              <a:buNone/>
              <a:defRPr b="1" i="0" sz="32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utfit"/>
              <a:buNone/>
              <a:defRPr b="1" i="0" sz="32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utfit"/>
              <a:buNone/>
              <a:defRPr b="1" i="0" sz="32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utfit"/>
              <a:buNone/>
              <a:defRPr b="1" i="0" sz="32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utfit"/>
              <a:buNone/>
              <a:defRPr b="1" i="0" sz="32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28" name="Google Shape;628;p82"/>
          <p:cNvSpPr txBox="1"/>
          <p:nvPr>
            <p:ph idx="1" type="body"/>
          </p:nvPr>
        </p:nvSpPr>
        <p:spPr>
          <a:xfrm>
            <a:off x="1377575" y="2451000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utfit"/>
              <a:buChar char="●"/>
              <a:defRPr b="0" i="0" sz="12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utfit"/>
              <a:buChar char="○"/>
              <a:defRPr b="0" i="0" sz="12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utfit"/>
              <a:buChar char="■"/>
              <a:defRPr b="0" i="0" sz="12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utfit"/>
              <a:buChar char="●"/>
              <a:defRPr b="0" i="0" sz="12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utfit"/>
              <a:buChar char="○"/>
              <a:defRPr b="0" i="0" sz="12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utfit"/>
              <a:buChar char="■"/>
              <a:defRPr b="0" i="0" sz="12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utfit"/>
              <a:buChar char="●"/>
              <a:defRPr b="0" i="0" sz="12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utfit"/>
              <a:buChar char="○"/>
              <a:defRPr b="0" i="0" sz="12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utfit"/>
              <a:buChar char="■"/>
              <a:defRPr b="0" i="0" sz="12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29" name="Google Shape;629;p82"/>
          <p:cNvSpPr txBox="1"/>
          <p:nvPr>
            <p:ph idx="2" type="body"/>
          </p:nvPr>
        </p:nvSpPr>
        <p:spPr>
          <a:xfrm>
            <a:off x="1377575" y="3703175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utfit"/>
              <a:buChar char="●"/>
              <a:defRPr b="0" i="0" sz="12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utfit"/>
              <a:buChar char="○"/>
              <a:defRPr b="0" i="0" sz="12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utfit"/>
              <a:buChar char="■"/>
              <a:defRPr b="0" i="0" sz="12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utfit"/>
              <a:buChar char="●"/>
              <a:defRPr b="0" i="0" sz="12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utfit"/>
              <a:buChar char="○"/>
              <a:defRPr b="0" i="0" sz="12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utfit"/>
              <a:buChar char="■"/>
              <a:defRPr b="0" i="0" sz="12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utfit"/>
              <a:buChar char="●"/>
              <a:defRPr b="0" i="0" sz="12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utfit"/>
              <a:buChar char="○"/>
              <a:defRPr b="0" i="0" sz="12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utfit"/>
              <a:buChar char="■"/>
              <a:defRPr b="0" i="0" sz="12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30" name="Google Shape;630;p82"/>
          <p:cNvSpPr txBox="1"/>
          <p:nvPr>
            <p:ph idx="3" type="body"/>
          </p:nvPr>
        </p:nvSpPr>
        <p:spPr>
          <a:xfrm>
            <a:off x="5474500" y="2451000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utfit"/>
              <a:buChar char="●"/>
              <a:defRPr b="0" i="0" sz="12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utfit"/>
              <a:buChar char="○"/>
              <a:defRPr b="0" i="0" sz="12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utfit"/>
              <a:buChar char="■"/>
              <a:defRPr b="0" i="0" sz="12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utfit"/>
              <a:buChar char="●"/>
              <a:defRPr b="0" i="0" sz="12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utfit"/>
              <a:buChar char="○"/>
              <a:defRPr b="0" i="0" sz="12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utfit"/>
              <a:buChar char="■"/>
              <a:defRPr b="0" i="0" sz="12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utfit"/>
              <a:buChar char="●"/>
              <a:defRPr b="0" i="0" sz="12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utfit"/>
              <a:buChar char="○"/>
              <a:defRPr b="0" i="0" sz="12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utfit"/>
              <a:buChar char="■"/>
              <a:defRPr b="0" i="0" sz="12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31" name="Google Shape;631;p82"/>
          <p:cNvSpPr txBox="1"/>
          <p:nvPr>
            <p:ph idx="4" type="body"/>
          </p:nvPr>
        </p:nvSpPr>
        <p:spPr>
          <a:xfrm>
            <a:off x="5474500" y="3703175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utfit"/>
              <a:buChar char="●"/>
              <a:defRPr b="0" i="0" sz="12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utfit"/>
              <a:buChar char="○"/>
              <a:defRPr b="0" i="0" sz="12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utfit"/>
              <a:buChar char="■"/>
              <a:defRPr b="0" i="0" sz="12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utfit"/>
              <a:buChar char="●"/>
              <a:defRPr b="0" i="0" sz="12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utfit"/>
              <a:buChar char="○"/>
              <a:defRPr b="0" i="0" sz="12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utfit"/>
              <a:buChar char="■"/>
              <a:defRPr b="0" i="0" sz="12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utfit"/>
              <a:buChar char="●"/>
              <a:defRPr b="0" i="0" sz="12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utfit"/>
              <a:buChar char="○"/>
              <a:defRPr b="0" i="0" sz="12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utfit"/>
              <a:buChar char="■"/>
              <a:defRPr b="0" i="0" sz="12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3">
  <p:cSld name="TITLE_ONLY_1">
    <p:bg>
      <p:bgPr>
        <a:solidFill>
          <a:schemeClr val="dk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Google Shape;76;p9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" name="Google Shape;77;p9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8" name="Google Shape;78;p9"/>
          <p:cNvSpPr txBox="1"/>
          <p:nvPr>
            <p:ph idx="1" type="subTitle"/>
          </p:nvPr>
        </p:nvSpPr>
        <p:spPr>
          <a:xfrm>
            <a:off x="432225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9" name="Google Shape;79;p9"/>
          <p:cNvSpPr txBox="1"/>
          <p:nvPr>
            <p:ph idx="2" type="subTitle"/>
          </p:nvPr>
        </p:nvSpPr>
        <p:spPr>
          <a:xfrm>
            <a:off x="3417900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0" name="Google Shape;80;p9"/>
          <p:cNvSpPr txBox="1"/>
          <p:nvPr>
            <p:ph idx="3" type="subTitle"/>
          </p:nvPr>
        </p:nvSpPr>
        <p:spPr>
          <a:xfrm>
            <a:off x="6403575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1" name="Google Shape;81;p9"/>
          <p:cNvSpPr txBox="1"/>
          <p:nvPr>
            <p:ph idx="4" type="body"/>
          </p:nvPr>
        </p:nvSpPr>
        <p:spPr>
          <a:xfrm>
            <a:off x="432225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5" type="body"/>
          </p:nvPr>
        </p:nvSpPr>
        <p:spPr>
          <a:xfrm>
            <a:off x="3417900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3" name="Google Shape;83;p9"/>
          <p:cNvSpPr txBox="1"/>
          <p:nvPr>
            <p:ph idx="6" type="body"/>
          </p:nvPr>
        </p:nvSpPr>
        <p:spPr>
          <a:xfrm>
            <a:off x="6403575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84" name="Google Shape;8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s/ images">
  <p:cSld name="TITLE_AND_BODY_3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Google Shape;633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4" name="Google Shape;634;p83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5" name="Google Shape;635;p83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36" name="Google Shape;636;p83"/>
          <p:cNvSpPr/>
          <p:nvPr>
            <p:ph idx="2" type="pic"/>
          </p:nvPr>
        </p:nvSpPr>
        <p:spPr>
          <a:xfrm>
            <a:off x="422575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637" name="Google Shape;637;p83"/>
          <p:cNvSpPr/>
          <p:nvPr>
            <p:ph idx="3" type="pic"/>
          </p:nvPr>
        </p:nvSpPr>
        <p:spPr>
          <a:xfrm>
            <a:off x="2599419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638" name="Google Shape;638;p83"/>
          <p:cNvSpPr/>
          <p:nvPr>
            <p:ph idx="4" type="pic"/>
          </p:nvPr>
        </p:nvSpPr>
        <p:spPr>
          <a:xfrm>
            <a:off x="4776262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639" name="Google Shape;639;p83"/>
          <p:cNvSpPr/>
          <p:nvPr>
            <p:ph idx="5" type="pic"/>
          </p:nvPr>
        </p:nvSpPr>
        <p:spPr>
          <a:xfrm>
            <a:off x="6953106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640" name="Google Shape;640;p83"/>
          <p:cNvSpPr txBox="1"/>
          <p:nvPr>
            <p:ph idx="6" type="title"/>
          </p:nvPr>
        </p:nvSpPr>
        <p:spPr>
          <a:xfrm>
            <a:off x="4293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41" name="Google Shape;641;p83"/>
          <p:cNvSpPr txBox="1"/>
          <p:nvPr>
            <p:ph idx="7" type="title"/>
          </p:nvPr>
        </p:nvSpPr>
        <p:spPr>
          <a:xfrm>
            <a:off x="2599425" y="3703325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42" name="Google Shape;642;p83"/>
          <p:cNvSpPr txBox="1"/>
          <p:nvPr>
            <p:ph idx="8" type="title"/>
          </p:nvPr>
        </p:nvSpPr>
        <p:spPr>
          <a:xfrm>
            <a:off x="47694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43" name="Google Shape;643;p83"/>
          <p:cNvSpPr txBox="1"/>
          <p:nvPr>
            <p:ph idx="9" type="title"/>
          </p:nvPr>
        </p:nvSpPr>
        <p:spPr>
          <a:xfrm>
            <a:off x="6953100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44" name="Google Shape;644;p83"/>
          <p:cNvSpPr txBox="1"/>
          <p:nvPr>
            <p:ph idx="13" type="title"/>
          </p:nvPr>
        </p:nvSpPr>
        <p:spPr>
          <a:xfrm>
            <a:off x="4293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b="0" i="0" sz="1000" u="none" cap="none" strike="noStrike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b="0" i="0" sz="1000" u="none" cap="none" strike="noStrike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b="0" i="0" sz="1000" u="none" cap="none" strike="noStrike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b="0" i="0" sz="1000" u="none" cap="none" strike="noStrike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b="0" i="0" sz="1000" u="none" cap="none" strike="noStrike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b="0" i="0" sz="1000" u="none" cap="none" strike="noStrike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b="0" i="0" sz="1000" u="none" cap="none" strike="noStrike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b="0" i="0" sz="1000" u="none" cap="none" strike="noStrike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b="0" i="0" sz="1000" u="none" cap="none" strike="noStrike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45" name="Google Shape;645;p83"/>
          <p:cNvSpPr txBox="1"/>
          <p:nvPr>
            <p:ph idx="14" type="title"/>
          </p:nvPr>
        </p:nvSpPr>
        <p:spPr>
          <a:xfrm>
            <a:off x="2599425" y="4365279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b="0" i="0" sz="1000" u="none" cap="none" strike="noStrike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b="0" i="0" sz="1000" u="none" cap="none" strike="noStrike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b="0" i="0" sz="1000" u="none" cap="none" strike="noStrike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b="0" i="0" sz="1000" u="none" cap="none" strike="noStrike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b="0" i="0" sz="1000" u="none" cap="none" strike="noStrike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b="0" i="0" sz="1000" u="none" cap="none" strike="noStrike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b="0" i="0" sz="1000" u="none" cap="none" strike="noStrike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b="0" i="0" sz="1000" u="none" cap="none" strike="noStrike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b="0" i="0" sz="1000" u="none" cap="none" strike="noStrike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46" name="Google Shape;646;p83"/>
          <p:cNvSpPr txBox="1"/>
          <p:nvPr>
            <p:ph idx="15" type="title"/>
          </p:nvPr>
        </p:nvSpPr>
        <p:spPr>
          <a:xfrm>
            <a:off x="47694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b="0" i="0" sz="1000" u="none" cap="none" strike="noStrike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b="0" i="0" sz="1000" u="none" cap="none" strike="noStrike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b="0" i="0" sz="1000" u="none" cap="none" strike="noStrike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b="0" i="0" sz="1000" u="none" cap="none" strike="noStrike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b="0" i="0" sz="1000" u="none" cap="none" strike="noStrike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b="0" i="0" sz="1000" u="none" cap="none" strike="noStrike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b="0" i="0" sz="1000" u="none" cap="none" strike="noStrike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b="0" i="0" sz="1000" u="none" cap="none" strike="noStrike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b="0" i="0" sz="1000" u="none" cap="none" strike="noStrike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47" name="Google Shape;647;p83"/>
          <p:cNvSpPr txBox="1"/>
          <p:nvPr>
            <p:ph idx="16" type="title"/>
          </p:nvPr>
        </p:nvSpPr>
        <p:spPr>
          <a:xfrm>
            <a:off x="6953100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b="0" i="0" sz="1000" u="none" cap="none" strike="noStrike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b="0" i="0" sz="1000" u="none" cap="none" strike="noStrike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b="0" i="0" sz="1000" u="none" cap="none" strike="noStrike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b="0" i="0" sz="1000" u="none" cap="none" strike="noStrike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b="0" i="0" sz="1000" u="none" cap="none" strike="noStrike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b="0" i="0" sz="1000" u="none" cap="none" strike="noStrike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b="0" i="0" sz="1000" u="none" cap="none" strike="noStrike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b="0" i="0" sz="1000" u="none" cap="none" strike="noStrike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b="0" i="0" sz="1000" u="none" cap="none" strike="noStrike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s/ images black">
  <p:cSld name="TITLE_AND_BODY_3_1">
    <p:bg>
      <p:bgPr>
        <a:solidFill>
          <a:schemeClr val="dk1"/>
        </a:solidFill>
      </p:bgPr>
    </p:bg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9" name="Google Shape;649;p84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0" name="Google Shape;650;p84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51" name="Google Shape;651;p84"/>
          <p:cNvSpPr/>
          <p:nvPr>
            <p:ph idx="2" type="pic"/>
          </p:nvPr>
        </p:nvSpPr>
        <p:spPr>
          <a:xfrm>
            <a:off x="422575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652" name="Google Shape;652;p84"/>
          <p:cNvSpPr/>
          <p:nvPr>
            <p:ph idx="3" type="pic"/>
          </p:nvPr>
        </p:nvSpPr>
        <p:spPr>
          <a:xfrm>
            <a:off x="2599419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653" name="Google Shape;653;p84"/>
          <p:cNvSpPr/>
          <p:nvPr>
            <p:ph idx="4" type="pic"/>
          </p:nvPr>
        </p:nvSpPr>
        <p:spPr>
          <a:xfrm>
            <a:off x="4776262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654" name="Google Shape;654;p84"/>
          <p:cNvSpPr/>
          <p:nvPr>
            <p:ph idx="5" type="pic"/>
          </p:nvPr>
        </p:nvSpPr>
        <p:spPr>
          <a:xfrm>
            <a:off x="6953106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655" name="Google Shape;655;p84"/>
          <p:cNvSpPr txBox="1"/>
          <p:nvPr>
            <p:ph idx="6" type="title"/>
          </p:nvPr>
        </p:nvSpPr>
        <p:spPr>
          <a:xfrm>
            <a:off x="4293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56" name="Google Shape;656;p84"/>
          <p:cNvSpPr txBox="1"/>
          <p:nvPr>
            <p:ph idx="7" type="title"/>
          </p:nvPr>
        </p:nvSpPr>
        <p:spPr>
          <a:xfrm>
            <a:off x="2599425" y="3703325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57" name="Google Shape;657;p84"/>
          <p:cNvSpPr txBox="1"/>
          <p:nvPr>
            <p:ph idx="8" type="title"/>
          </p:nvPr>
        </p:nvSpPr>
        <p:spPr>
          <a:xfrm>
            <a:off x="47694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58" name="Google Shape;658;p84"/>
          <p:cNvSpPr txBox="1"/>
          <p:nvPr>
            <p:ph idx="9" type="title"/>
          </p:nvPr>
        </p:nvSpPr>
        <p:spPr>
          <a:xfrm>
            <a:off x="6953100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59" name="Google Shape;659;p84"/>
          <p:cNvSpPr txBox="1"/>
          <p:nvPr>
            <p:ph idx="13" type="title"/>
          </p:nvPr>
        </p:nvSpPr>
        <p:spPr>
          <a:xfrm>
            <a:off x="4293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b="0" i="0" sz="1000" u="none" cap="none" strike="noStrike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b="0" i="0" sz="1000" u="none" cap="none" strike="noStrike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b="0" i="0" sz="1000" u="none" cap="none" strike="noStrike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b="0" i="0" sz="1000" u="none" cap="none" strike="noStrike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b="0" i="0" sz="1000" u="none" cap="none" strike="noStrike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b="0" i="0" sz="1000" u="none" cap="none" strike="noStrike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b="0" i="0" sz="1000" u="none" cap="none" strike="noStrike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b="0" i="0" sz="1000" u="none" cap="none" strike="noStrike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b="0" i="0" sz="1000" u="none" cap="none" strike="noStrike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60" name="Google Shape;660;p84"/>
          <p:cNvSpPr txBox="1"/>
          <p:nvPr>
            <p:ph idx="14" type="title"/>
          </p:nvPr>
        </p:nvSpPr>
        <p:spPr>
          <a:xfrm>
            <a:off x="2599425" y="4365279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b="0" i="0" sz="1000" u="none" cap="none" strike="noStrike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b="0" i="0" sz="1000" u="none" cap="none" strike="noStrike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b="0" i="0" sz="1000" u="none" cap="none" strike="noStrike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b="0" i="0" sz="1000" u="none" cap="none" strike="noStrike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b="0" i="0" sz="1000" u="none" cap="none" strike="noStrike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b="0" i="0" sz="1000" u="none" cap="none" strike="noStrike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b="0" i="0" sz="1000" u="none" cap="none" strike="noStrike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b="0" i="0" sz="1000" u="none" cap="none" strike="noStrike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b="0" i="0" sz="1000" u="none" cap="none" strike="noStrike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61" name="Google Shape;661;p84"/>
          <p:cNvSpPr txBox="1"/>
          <p:nvPr>
            <p:ph idx="15" type="title"/>
          </p:nvPr>
        </p:nvSpPr>
        <p:spPr>
          <a:xfrm>
            <a:off x="47694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b="0" i="0" sz="1000" u="none" cap="none" strike="noStrike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b="0" i="0" sz="1000" u="none" cap="none" strike="noStrike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b="0" i="0" sz="1000" u="none" cap="none" strike="noStrike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b="0" i="0" sz="1000" u="none" cap="none" strike="noStrike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b="0" i="0" sz="1000" u="none" cap="none" strike="noStrike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b="0" i="0" sz="1000" u="none" cap="none" strike="noStrike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b="0" i="0" sz="1000" u="none" cap="none" strike="noStrike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b="0" i="0" sz="1000" u="none" cap="none" strike="noStrike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b="0" i="0" sz="1000" u="none" cap="none" strike="noStrike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62" name="Google Shape;662;p84"/>
          <p:cNvSpPr txBox="1"/>
          <p:nvPr>
            <p:ph idx="16" type="title"/>
          </p:nvPr>
        </p:nvSpPr>
        <p:spPr>
          <a:xfrm>
            <a:off x="6953100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b="0" i="0" sz="1000" u="none" cap="none" strike="noStrike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b="0" i="0" sz="1000" u="none" cap="none" strike="noStrike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b="0" i="0" sz="1000" u="none" cap="none" strike="noStrike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b="0" i="0" sz="1000" u="none" cap="none" strike="noStrike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b="0" i="0" sz="1000" u="none" cap="none" strike="noStrike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b="0" i="0" sz="1000" u="none" cap="none" strike="noStrike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b="0" i="0" sz="1000" u="none" cap="none" strike="noStrike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b="0" i="0" sz="1000" u="none" cap="none" strike="noStrike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b="0" i="0" sz="1000" u="none" cap="none" strike="noStrike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663" name="Google Shape;663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ITLE_AND_BODY_2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665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6" name="Google Shape;666;p85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7" name="Google Shape;667;p85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graphicFrame>
        <p:nvGraphicFramePr>
          <p:cNvPr id="668" name="Google Shape;668;p85"/>
          <p:cNvGraphicFramePr/>
          <p:nvPr/>
        </p:nvGraphicFramePr>
        <p:xfrm>
          <a:off x="477100" y="13158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{8786FE8C-E0B5-4727-AA2D-AE92A1FC9308}</a:tableStyleId>
              </a:tblPr>
              <a:tblGrid>
                <a:gridCol w="3102725"/>
                <a:gridCol w="1551775"/>
                <a:gridCol w="1551775"/>
                <a:gridCol w="1984375"/>
              </a:tblGrid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131313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69" name="Google Shape;669;p85"/>
          <p:cNvSpPr txBox="1"/>
          <p:nvPr>
            <p:ph idx="1" type="body"/>
          </p:nvPr>
        </p:nvSpPr>
        <p:spPr>
          <a:xfrm>
            <a:off x="47410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70" name="Google Shape;670;p85"/>
          <p:cNvSpPr txBox="1"/>
          <p:nvPr>
            <p:ph idx="2" type="body"/>
          </p:nvPr>
        </p:nvSpPr>
        <p:spPr>
          <a:xfrm>
            <a:off x="373015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 SemiBold"/>
              <a:buChar char="●"/>
              <a:defRPr b="0" i="0" sz="10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 SemiBold"/>
              <a:buChar char="○"/>
              <a:defRPr b="0" i="0" sz="10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 SemiBold"/>
              <a:buChar char="■"/>
              <a:defRPr b="0" i="0" sz="10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 SemiBold"/>
              <a:buChar char="●"/>
              <a:defRPr b="0" i="0" sz="10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 SemiBold"/>
              <a:buChar char="○"/>
              <a:defRPr b="0" i="0" sz="10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 SemiBold"/>
              <a:buChar char="■"/>
              <a:defRPr b="0" i="0" sz="10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 SemiBold"/>
              <a:buChar char="●"/>
              <a:defRPr b="0" i="0" sz="10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 SemiBold"/>
              <a:buChar char="○"/>
              <a:defRPr b="0" i="0" sz="10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 SemiBold"/>
              <a:buChar char="■"/>
              <a:defRPr b="0" i="0" sz="10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71" name="Google Shape;671;p85"/>
          <p:cNvSpPr txBox="1"/>
          <p:nvPr>
            <p:ph idx="3" type="body"/>
          </p:nvPr>
        </p:nvSpPr>
        <p:spPr>
          <a:xfrm>
            <a:off x="657665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 SemiBold"/>
              <a:buChar char="●"/>
              <a:defRPr b="0" i="0" sz="10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 SemiBold"/>
              <a:buChar char="○"/>
              <a:defRPr b="0" i="0" sz="10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 SemiBold"/>
              <a:buChar char="■"/>
              <a:defRPr b="0" i="0" sz="10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 SemiBold"/>
              <a:buChar char="●"/>
              <a:defRPr b="0" i="0" sz="10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 SemiBold"/>
              <a:buChar char="○"/>
              <a:defRPr b="0" i="0" sz="10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 SemiBold"/>
              <a:buChar char="■"/>
              <a:defRPr b="0" i="0" sz="10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 SemiBold"/>
              <a:buChar char="●"/>
              <a:defRPr b="0" i="0" sz="10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 SemiBold"/>
              <a:buChar char="○"/>
              <a:defRPr b="0" i="0" sz="10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 SemiBold"/>
              <a:buChar char="■"/>
              <a:defRPr b="0" i="0" sz="10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1"/>
        </a:solidFill>
      </p:bgPr>
    </p:bg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Google Shape;673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4" name="Google Shape;674;p86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5" name="Google Shape;675;p86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2">
  <p:cSld name="TITLE_ONLY_2">
    <p:bg>
      <p:bgPr>
        <a:solidFill>
          <a:schemeClr val="dk1"/>
        </a:solidFill>
      </p:bgPr>
    </p:bg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87"/>
          <p:cNvSpPr/>
          <p:nvPr/>
        </p:nvSpPr>
        <p:spPr>
          <a:xfrm>
            <a:off x="937037" y="1143000"/>
            <a:ext cx="2857500" cy="2857500"/>
          </a:xfrm>
          <a:prstGeom prst="ellipse">
            <a:avLst/>
          </a:prstGeom>
          <a:solidFill>
            <a:srgbClr val="6564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"/>
              <a:buNone/>
            </a:pPr>
            <a:r>
              <a:t/>
            </a:r>
            <a:endParaRPr b="0" i="0" sz="1100" u="none" cap="none" strike="noStrike">
              <a:solidFill>
                <a:srgbClr val="12121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79" name="Google Shape;679;p87"/>
          <p:cNvSpPr txBox="1"/>
          <p:nvPr>
            <p:ph type="title"/>
          </p:nvPr>
        </p:nvSpPr>
        <p:spPr>
          <a:xfrm>
            <a:off x="4275825" y="1538575"/>
            <a:ext cx="4105800" cy="24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b="0" i="0" sz="28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b="0" i="0" sz="28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b="0" i="0" sz="28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b="0" i="0" sz="28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b="0" i="0" sz="28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b="0" i="0" sz="28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b="0" i="0" sz="28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b="0" i="0" sz="28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b="0" i="0" sz="28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80" name="Google Shape;680;p87"/>
          <p:cNvSpPr txBox="1"/>
          <p:nvPr/>
        </p:nvSpPr>
        <p:spPr>
          <a:xfrm>
            <a:off x="1493675" y="1833750"/>
            <a:ext cx="17442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t/>
            </a:r>
            <a:endParaRPr b="0" i="0" sz="5500" u="none" cap="none" strike="noStrike">
              <a:solidFill>
                <a:srgbClr val="000000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681" name="Google Shape;681;p87"/>
          <p:cNvSpPr txBox="1"/>
          <p:nvPr>
            <p:ph idx="1" type="body"/>
          </p:nvPr>
        </p:nvSpPr>
        <p:spPr>
          <a:xfrm>
            <a:off x="1489325" y="1900800"/>
            <a:ext cx="1752900" cy="13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utfit"/>
              <a:buChar char="●"/>
              <a:defRPr b="1" i="0" sz="36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utfit"/>
              <a:buChar char="○"/>
              <a:defRPr b="1" i="0" sz="36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457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utfit"/>
              <a:buChar char="■"/>
              <a:defRPr b="1" i="0" sz="36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457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utfit"/>
              <a:buChar char="●"/>
              <a:defRPr b="1" i="0" sz="36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457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utfit"/>
              <a:buChar char="○"/>
              <a:defRPr b="1" i="0" sz="36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457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utfit"/>
              <a:buChar char="■"/>
              <a:defRPr b="1" i="0" sz="36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457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utfit"/>
              <a:buChar char="●"/>
              <a:defRPr b="1" i="0" sz="36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457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utfit"/>
              <a:buChar char="○"/>
              <a:defRPr b="1" i="0" sz="36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457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utfit"/>
              <a:buChar char="■"/>
              <a:defRPr b="1" i="0" sz="36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3">
  <p:cSld name="TITLE_ONLY_1">
    <p:bg>
      <p:bgPr>
        <a:solidFill>
          <a:schemeClr val="dk1"/>
        </a:solidFill>
      </p:bgPr>
    </p:bg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3" name="Google Shape;683;p88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4" name="Google Shape;684;p88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85" name="Google Shape;685;p88"/>
          <p:cNvSpPr txBox="1"/>
          <p:nvPr>
            <p:ph idx="1" type="subTitle"/>
          </p:nvPr>
        </p:nvSpPr>
        <p:spPr>
          <a:xfrm>
            <a:off x="432225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86" name="Google Shape;686;p88"/>
          <p:cNvSpPr txBox="1"/>
          <p:nvPr>
            <p:ph idx="2" type="subTitle"/>
          </p:nvPr>
        </p:nvSpPr>
        <p:spPr>
          <a:xfrm>
            <a:off x="3417900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87" name="Google Shape;687;p88"/>
          <p:cNvSpPr txBox="1"/>
          <p:nvPr>
            <p:ph idx="3" type="subTitle"/>
          </p:nvPr>
        </p:nvSpPr>
        <p:spPr>
          <a:xfrm>
            <a:off x="6403575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88" name="Google Shape;688;p88"/>
          <p:cNvSpPr txBox="1"/>
          <p:nvPr>
            <p:ph idx="4" type="body"/>
          </p:nvPr>
        </p:nvSpPr>
        <p:spPr>
          <a:xfrm>
            <a:off x="432225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89" name="Google Shape;689;p88"/>
          <p:cNvSpPr txBox="1"/>
          <p:nvPr>
            <p:ph idx="5" type="body"/>
          </p:nvPr>
        </p:nvSpPr>
        <p:spPr>
          <a:xfrm>
            <a:off x="3417900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90" name="Google Shape;690;p88"/>
          <p:cNvSpPr txBox="1"/>
          <p:nvPr>
            <p:ph idx="6" type="body"/>
          </p:nvPr>
        </p:nvSpPr>
        <p:spPr>
          <a:xfrm>
            <a:off x="6403575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691" name="Google Shape;691;p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ack">
  <p:cSld name="TITLE_ONLY_1_1">
    <p:bg>
      <p:bgPr>
        <a:solidFill>
          <a:schemeClr val="dk1"/>
        </a:solidFill>
      </p:bgPr>
    </p:bg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CUSTOM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Google Shape;695;p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4">
  <p:cSld name="CUSTOM_6"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98" name="Google Shape;698;p91"/>
          <p:cNvGraphicFramePr/>
          <p:nvPr/>
        </p:nvGraphicFramePr>
        <p:xfrm>
          <a:off x="476250" y="62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{8786FE8C-E0B5-4727-AA2D-AE92A1FC9308}</a:tableStyleId>
              </a:tblPr>
              <a:tblGrid>
                <a:gridCol w="2730500"/>
                <a:gridCol w="2730500"/>
                <a:gridCol w="2730500"/>
              </a:tblGrid>
              <a:tr h="792900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900"/>
                        <a:buFont typeface="Poppins SemiBold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9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9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699" name="Google Shape;699;p91"/>
          <p:cNvSpPr txBox="1"/>
          <p:nvPr>
            <p:ph idx="1" type="body"/>
          </p:nvPr>
        </p:nvSpPr>
        <p:spPr>
          <a:xfrm>
            <a:off x="614725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 SemiBold"/>
              <a:buChar char="●"/>
              <a:defRPr b="0" i="0" sz="1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 SemiBold"/>
              <a:buChar char="○"/>
              <a:defRPr b="0" i="0" sz="1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 SemiBold"/>
              <a:buChar char="■"/>
              <a:defRPr b="0" i="0" sz="1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 SemiBold"/>
              <a:buChar char="●"/>
              <a:defRPr b="0" i="0" sz="1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 SemiBold"/>
              <a:buChar char="○"/>
              <a:defRPr b="0" i="0" sz="1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 SemiBold"/>
              <a:buChar char="■"/>
              <a:defRPr b="0" i="0" sz="1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 SemiBold"/>
              <a:buChar char="●"/>
              <a:defRPr b="0" i="0" sz="1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 SemiBold"/>
              <a:buChar char="○"/>
              <a:defRPr b="0" i="0" sz="1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 SemiBold"/>
              <a:buChar char="■"/>
              <a:defRPr b="0" i="0" sz="1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00" name="Google Shape;700;p91"/>
          <p:cNvSpPr txBox="1"/>
          <p:nvPr>
            <p:ph idx="2" type="body"/>
          </p:nvPr>
        </p:nvSpPr>
        <p:spPr>
          <a:xfrm>
            <a:off x="614725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01" name="Google Shape;701;p91"/>
          <p:cNvSpPr txBox="1"/>
          <p:nvPr>
            <p:ph idx="3" type="body"/>
          </p:nvPr>
        </p:nvSpPr>
        <p:spPr>
          <a:xfrm>
            <a:off x="614725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02" name="Google Shape;702;p91"/>
          <p:cNvSpPr txBox="1"/>
          <p:nvPr>
            <p:ph idx="4" type="body"/>
          </p:nvPr>
        </p:nvSpPr>
        <p:spPr>
          <a:xfrm>
            <a:off x="614725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03" name="Google Shape;703;p91"/>
          <p:cNvSpPr txBox="1"/>
          <p:nvPr>
            <p:ph idx="5" type="body"/>
          </p:nvPr>
        </p:nvSpPr>
        <p:spPr>
          <a:xfrm>
            <a:off x="614725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04" name="Google Shape;704;p91"/>
          <p:cNvSpPr txBox="1"/>
          <p:nvPr>
            <p:ph idx="6" type="body"/>
          </p:nvPr>
        </p:nvSpPr>
        <p:spPr>
          <a:xfrm>
            <a:off x="614725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05" name="Google Shape;705;p91"/>
          <p:cNvSpPr txBox="1"/>
          <p:nvPr>
            <p:ph idx="7" type="body"/>
          </p:nvPr>
        </p:nvSpPr>
        <p:spPr>
          <a:xfrm>
            <a:off x="3404700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 SemiBold"/>
              <a:buChar char="●"/>
              <a:defRPr b="0" i="0" sz="1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 SemiBold"/>
              <a:buChar char="○"/>
              <a:defRPr b="0" i="0" sz="1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 SemiBold"/>
              <a:buChar char="■"/>
              <a:defRPr b="0" i="0" sz="1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 SemiBold"/>
              <a:buChar char="●"/>
              <a:defRPr b="0" i="0" sz="1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 SemiBold"/>
              <a:buChar char="○"/>
              <a:defRPr b="0" i="0" sz="1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 SemiBold"/>
              <a:buChar char="■"/>
              <a:defRPr b="0" i="0" sz="1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 SemiBold"/>
              <a:buChar char="●"/>
              <a:defRPr b="0" i="0" sz="1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 SemiBold"/>
              <a:buChar char="○"/>
              <a:defRPr b="0" i="0" sz="1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 SemiBold"/>
              <a:buChar char="■"/>
              <a:defRPr b="0" i="0" sz="1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06" name="Google Shape;706;p91"/>
          <p:cNvSpPr txBox="1"/>
          <p:nvPr>
            <p:ph idx="8" type="body"/>
          </p:nvPr>
        </p:nvSpPr>
        <p:spPr>
          <a:xfrm>
            <a:off x="3404700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07" name="Google Shape;707;p91"/>
          <p:cNvSpPr txBox="1"/>
          <p:nvPr>
            <p:ph idx="9" type="body"/>
          </p:nvPr>
        </p:nvSpPr>
        <p:spPr>
          <a:xfrm>
            <a:off x="3404700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08" name="Google Shape;708;p91"/>
          <p:cNvSpPr txBox="1"/>
          <p:nvPr>
            <p:ph idx="13" type="body"/>
          </p:nvPr>
        </p:nvSpPr>
        <p:spPr>
          <a:xfrm>
            <a:off x="3404700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09" name="Google Shape;709;p91"/>
          <p:cNvSpPr txBox="1"/>
          <p:nvPr>
            <p:ph idx="14" type="body"/>
          </p:nvPr>
        </p:nvSpPr>
        <p:spPr>
          <a:xfrm>
            <a:off x="3404700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10" name="Google Shape;710;p91"/>
          <p:cNvSpPr txBox="1"/>
          <p:nvPr>
            <p:ph idx="15" type="body"/>
          </p:nvPr>
        </p:nvSpPr>
        <p:spPr>
          <a:xfrm>
            <a:off x="3404700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11" name="Google Shape;711;p91"/>
          <p:cNvSpPr txBox="1"/>
          <p:nvPr>
            <p:ph idx="16" type="body"/>
          </p:nvPr>
        </p:nvSpPr>
        <p:spPr>
          <a:xfrm>
            <a:off x="6141950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 b="0" i="0" sz="14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 b="0" i="0" sz="14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 b="0" i="0" sz="14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 b="0" i="0" sz="14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 b="0" i="0" sz="14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 b="0" i="0" sz="14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 b="0" i="0" sz="14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 b="0" i="0" sz="14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 b="0" i="0" sz="14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12" name="Google Shape;712;p91"/>
          <p:cNvSpPr txBox="1"/>
          <p:nvPr>
            <p:ph idx="17" type="body"/>
          </p:nvPr>
        </p:nvSpPr>
        <p:spPr>
          <a:xfrm>
            <a:off x="6141950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13" name="Google Shape;713;p91"/>
          <p:cNvSpPr txBox="1"/>
          <p:nvPr>
            <p:ph idx="18" type="body"/>
          </p:nvPr>
        </p:nvSpPr>
        <p:spPr>
          <a:xfrm>
            <a:off x="6141950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14" name="Google Shape;714;p91"/>
          <p:cNvSpPr txBox="1"/>
          <p:nvPr>
            <p:ph idx="19" type="body"/>
          </p:nvPr>
        </p:nvSpPr>
        <p:spPr>
          <a:xfrm>
            <a:off x="6141950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15" name="Google Shape;715;p91"/>
          <p:cNvSpPr txBox="1"/>
          <p:nvPr>
            <p:ph idx="20" type="body"/>
          </p:nvPr>
        </p:nvSpPr>
        <p:spPr>
          <a:xfrm>
            <a:off x="6141950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16" name="Google Shape;716;p91"/>
          <p:cNvSpPr txBox="1"/>
          <p:nvPr>
            <p:ph idx="21" type="body"/>
          </p:nvPr>
        </p:nvSpPr>
        <p:spPr>
          <a:xfrm>
            <a:off x="6141950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5">
  <p:cSld name="CUSTOM_5"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92"/>
          <p:cNvSpPr/>
          <p:nvPr/>
        </p:nvSpPr>
        <p:spPr>
          <a:xfrm>
            <a:off x="5726760" y="964384"/>
            <a:ext cx="1700100" cy="1700100"/>
          </a:xfrm>
          <a:prstGeom prst="ellipse">
            <a:avLst/>
          </a:prstGeom>
          <a:solidFill>
            <a:srgbClr val="FFA06B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0" name="Google Shape;720;p92"/>
          <p:cNvSpPr/>
          <p:nvPr/>
        </p:nvSpPr>
        <p:spPr>
          <a:xfrm>
            <a:off x="5834238" y="1071863"/>
            <a:ext cx="1485300" cy="14853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1" name="Google Shape;721;p92"/>
          <p:cNvSpPr/>
          <p:nvPr/>
        </p:nvSpPr>
        <p:spPr>
          <a:xfrm>
            <a:off x="3711845" y="964828"/>
            <a:ext cx="1699200" cy="1699200"/>
          </a:xfrm>
          <a:prstGeom prst="roundRect">
            <a:avLst>
              <a:gd fmla="val 15000" name="adj"/>
            </a:avLst>
          </a:prstGeom>
          <a:solidFill>
            <a:srgbClr val="6564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2" name="Google Shape;722;p92"/>
          <p:cNvSpPr/>
          <p:nvPr/>
        </p:nvSpPr>
        <p:spPr>
          <a:xfrm>
            <a:off x="1705121" y="964828"/>
            <a:ext cx="1699200" cy="1699200"/>
          </a:xfrm>
          <a:prstGeom prst="roundRect">
            <a:avLst>
              <a:gd fmla="val 15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3" name="Google Shape;723;p92"/>
          <p:cNvSpPr/>
          <p:nvPr/>
        </p:nvSpPr>
        <p:spPr>
          <a:xfrm>
            <a:off x="3732387" y="981053"/>
            <a:ext cx="1666800" cy="1666800"/>
          </a:xfrm>
          <a:prstGeom prst="ellipse">
            <a:avLst/>
          </a:prstGeom>
          <a:solidFill>
            <a:srgbClr val="F3F3F3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4" name="Google Shape;724;p92"/>
          <p:cNvSpPr/>
          <p:nvPr/>
        </p:nvSpPr>
        <p:spPr>
          <a:xfrm>
            <a:off x="1721345" y="981053"/>
            <a:ext cx="1666800" cy="1666800"/>
          </a:xfrm>
          <a:prstGeom prst="ellipse">
            <a:avLst/>
          </a:prstGeom>
          <a:solidFill>
            <a:srgbClr val="FFD66B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5" name="Google Shape;725;p92"/>
          <p:cNvSpPr txBox="1"/>
          <p:nvPr>
            <p:ph type="title"/>
          </p:nvPr>
        </p:nvSpPr>
        <p:spPr>
          <a:xfrm>
            <a:off x="2000175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"/>
              <a:buNone/>
              <a:defRPr b="1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"/>
              <a:buNone/>
              <a:defRPr b="1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"/>
              <a:buNone/>
              <a:defRPr b="1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"/>
              <a:buNone/>
              <a:defRPr b="1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"/>
              <a:buNone/>
              <a:defRPr b="1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"/>
              <a:buNone/>
              <a:defRPr b="1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"/>
              <a:buNone/>
              <a:defRPr b="1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"/>
              <a:buNone/>
              <a:defRPr b="1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"/>
              <a:buNone/>
              <a:defRPr b="1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26" name="Google Shape;726;p92"/>
          <p:cNvSpPr txBox="1"/>
          <p:nvPr>
            <p:ph idx="2" type="title"/>
          </p:nvPr>
        </p:nvSpPr>
        <p:spPr>
          <a:xfrm>
            <a:off x="4064738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"/>
              <a:buNone/>
              <a:defRPr b="1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"/>
              <a:buNone/>
              <a:defRPr b="1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"/>
              <a:buNone/>
              <a:defRPr b="1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"/>
              <a:buNone/>
              <a:defRPr b="1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"/>
              <a:buNone/>
              <a:defRPr b="1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"/>
              <a:buNone/>
              <a:defRPr b="1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"/>
              <a:buNone/>
              <a:defRPr b="1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"/>
              <a:buNone/>
              <a:defRPr b="1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"/>
              <a:buNone/>
              <a:defRPr b="1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27" name="Google Shape;727;p92"/>
          <p:cNvSpPr txBox="1"/>
          <p:nvPr>
            <p:ph idx="3" type="title"/>
          </p:nvPr>
        </p:nvSpPr>
        <p:spPr>
          <a:xfrm>
            <a:off x="6013613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"/>
              <a:buNone/>
              <a:defRPr b="1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"/>
              <a:buNone/>
              <a:defRPr b="1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"/>
              <a:buNone/>
              <a:defRPr b="1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"/>
              <a:buNone/>
              <a:defRPr b="1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"/>
              <a:buNone/>
              <a:defRPr b="1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"/>
              <a:buNone/>
              <a:defRPr b="1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"/>
              <a:buNone/>
              <a:defRPr b="1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"/>
              <a:buNone/>
              <a:defRPr b="1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"/>
              <a:buNone/>
              <a:defRPr b="1" i="0" sz="14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28" name="Google Shape;728;p92"/>
          <p:cNvSpPr txBox="1"/>
          <p:nvPr>
            <p:ph idx="4" type="title"/>
          </p:nvPr>
        </p:nvSpPr>
        <p:spPr>
          <a:xfrm>
            <a:off x="796125" y="3479675"/>
            <a:ext cx="30414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utfit SemiBold"/>
              <a:buNone/>
              <a:defRPr b="0" i="0" sz="2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utfit SemiBold"/>
              <a:buNone/>
              <a:defRPr b="0" i="0" sz="2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utfit SemiBold"/>
              <a:buNone/>
              <a:defRPr b="0" i="0" sz="2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utfit SemiBold"/>
              <a:buNone/>
              <a:defRPr b="0" i="0" sz="2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utfit SemiBold"/>
              <a:buNone/>
              <a:defRPr b="0" i="0" sz="2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utfit SemiBold"/>
              <a:buNone/>
              <a:defRPr b="0" i="0" sz="2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utfit SemiBold"/>
              <a:buNone/>
              <a:defRPr b="0" i="0" sz="2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utfit SemiBold"/>
              <a:buNone/>
              <a:defRPr b="0" i="0" sz="2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utfit SemiBold"/>
              <a:buNone/>
              <a:defRPr b="0" i="0" sz="2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cxnSp>
        <p:nvCxnSpPr>
          <p:cNvPr id="729" name="Google Shape;729;p92"/>
          <p:cNvCxnSpPr/>
          <p:nvPr/>
        </p:nvCxnSpPr>
        <p:spPr>
          <a:xfrm>
            <a:off x="4132700" y="3238175"/>
            <a:ext cx="0" cy="1323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0" name="Google Shape;730;p92"/>
          <p:cNvSpPr txBox="1"/>
          <p:nvPr>
            <p:ph idx="1" type="body"/>
          </p:nvPr>
        </p:nvSpPr>
        <p:spPr>
          <a:xfrm>
            <a:off x="4517350" y="3238175"/>
            <a:ext cx="38643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utfit"/>
              <a:buChar char="●"/>
              <a:defRPr b="0" i="0" sz="12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utfit"/>
              <a:buChar char="○"/>
              <a:defRPr b="0" i="0" sz="12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utfit"/>
              <a:buChar char="■"/>
              <a:defRPr b="0" i="0" sz="12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utfit"/>
              <a:buChar char="●"/>
              <a:defRPr b="0" i="0" sz="12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utfit"/>
              <a:buChar char="○"/>
              <a:defRPr b="0" i="0" sz="12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utfit"/>
              <a:buChar char="■"/>
              <a:defRPr b="0" i="0" sz="12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utfit"/>
              <a:buChar char="●"/>
              <a:defRPr b="0" i="0" sz="12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utfit"/>
              <a:buChar char="○"/>
              <a:defRPr b="0" i="0" sz="12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utfit"/>
              <a:buChar char="■"/>
              <a:defRPr b="0" i="0" sz="12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ack">
  <p:cSld name="TITLE_ONLY_1_1">
    <p:bg>
      <p:bgPr>
        <a:solidFill>
          <a:schemeClr val="dk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6">
  <p:cSld name="CUSTOM_1">
    <p:bg>
      <p:bgPr>
        <a:solidFill>
          <a:schemeClr val="dk1"/>
        </a:solidFill>
      </p:bgPr>
    </p:bg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93"/>
          <p:cNvSpPr/>
          <p:nvPr/>
        </p:nvSpPr>
        <p:spPr>
          <a:xfrm>
            <a:off x="3824257" y="2119313"/>
            <a:ext cx="904800" cy="904800"/>
          </a:xfrm>
          <a:prstGeom prst="ellipse">
            <a:avLst/>
          </a:prstGeom>
          <a:solidFill>
            <a:srgbClr val="FFD6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4" name="Google Shape;734;p93"/>
          <p:cNvSpPr/>
          <p:nvPr/>
        </p:nvSpPr>
        <p:spPr>
          <a:xfrm>
            <a:off x="3872307" y="3699822"/>
            <a:ext cx="808800" cy="808800"/>
          </a:xfrm>
          <a:prstGeom prst="ellipse">
            <a:avLst/>
          </a:prstGeom>
          <a:solidFill>
            <a:srgbClr val="FFA0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5" name="Google Shape;735;p93"/>
          <p:cNvSpPr/>
          <p:nvPr/>
        </p:nvSpPr>
        <p:spPr>
          <a:xfrm>
            <a:off x="3872307" y="634902"/>
            <a:ext cx="808800" cy="8088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6" name="Google Shape;736;p93"/>
          <p:cNvSpPr/>
          <p:nvPr>
            <p:ph idx="2" type="pic"/>
          </p:nvPr>
        </p:nvSpPr>
        <p:spPr>
          <a:xfrm>
            <a:off x="0" y="-25"/>
            <a:ext cx="3524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37" name="Google Shape;737;p93"/>
          <p:cNvSpPr txBox="1"/>
          <p:nvPr>
            <p:ph idx="1" type="body"/>
          </p:nvPr>
        </p:nvSpPr>
        <p:spPr>
          <a:xfrm>
            <a:off x="4982475" y="66195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b="0" i="0" sz="10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b="0" i="0" sz="10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b="0" i="0" sz="10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b="0" i="0" sz="10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b="0" i="0" sz="10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b="0" i="0" sz="10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b="0" i="0" sz="10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b="0" i="0" sz="10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b="0" i="0" sz="10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738" name="Google Shape;738;p93"/>
          <p:cNvSpPr txBox="1"/>
          <p:nvPr>
            <p:ph idx="3" type="body"/>
          </p:nvPr>
        </p:nvSpPr>
        <p:spPr>
          <a:xfrm>
            <a:off x="4982475" y="2164775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b="0" i="0" sz="10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b="0" i="0" sz="10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b="0" i="0" sz="10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b="0" i="0" sz="10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b="0" i="0" sz="10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b="0" i="0" sz="10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b="0" i="0" sz="10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b="0" i="0" sz="10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b="0" i="0" sz="10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739" name="Google Shape;739;p93"/>
          <p:cNvSpPr txBox="1"/>
          <p:nvPr>
            <p:ph idx="4" type="body"/>
          </p:nvPr>
        </p:nvSpPr>
        <p:spPr>
          <a:xfrm>
            <a:off x="4982475" y="366760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b="0" i="0" sz="10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b="0" i="0" sz="10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b="0" i="0" sz="10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b="0" i="0" sz="10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b="0" i="0" sz="10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b="0" i="0" sz="10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b="0" i="0" sz="10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b="0" i="0" sz="10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b="0" i="0" sz="10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7">
  <p:cSld name="CUSTOM_1_4">
    <p:bg>
      <p:bgPr>
        <a:solidFill>
          <a:schemeClr val="dk1"/>
        </a:solidFill>
      </p:bgPr>
    </p:bg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94"/>
          <p:cNvSpPr/>
          <p:nvPr/>
        </p:nvSpPr>
        <p:spPr>
          <a:xfrm>
            <a:off x="3081750" y="1081475"/>
            <a:ext cx="2980500" cy="2980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2" name="Google Shape;742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94"/>
          <p:cNvSpPr/>
          <p:nvPr/>
        </p:nvSpPr>
        <p:spPr>
          <a:xfrm>
            <a:off x="3081713" y="1081463"/>
            <a:ext cx="2980500" cy="29805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4" name="Google Shape;744;p94"/>
          <p:cNvSpPr txBox="1"/>
          <p:nvPr>
            <p:ph type="title"/>
          </p:nvPr>
        </p:nvSpPr>
        <p:spPr>
          <a:xfrm>
            <a:off x="3605850" y="1990350"/>
            <a:ext cx="1932300" cy="11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utfit"/>
              <a:buNone/>
              <a:defRPr b="1" i="0" sz="2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utfit"/>
              <a:buNone/>
              <a:defRPr b="1" i="0" sz="2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utfit"/>
              <a:buNone/>
              <a:defRPr b="1" i="0" sz="2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utfit"/>
              <a:buNone/>
              <a:defRPr b="1" i="0" sz="2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utfit"/>
              <a:buNone/>
              <a:defRPr b="1" i="0" sz="2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utfit"/>
              <a:buNone/>
              <a:defRPr b="1" i="0" sz="2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utfit"/>
              <a:buNone/>
              <a:defRPr b="1" i="0" sz="2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utfit"/>
              <a:buNone/>
              <a:defRPr b="1" i="0" sz="2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utfit"/>
              <a:buNone/>
              <a:defRPr b="1" i="0" sz="2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45" name="Google Shape;745;p94"/>
          <p:cNvSpPr txBox="1"/>
          <p:nvPr>
            <p:ph idx="1" type="body"/>
          </p:nvPr>
        </p:nvSpPr>
        <p:spPr>
          <a:xfrm>
            <a:off x="304125" y="1565425"/>
            <a:ext cx="25674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 b="0" i="0" sz="14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 b="0" i="0" sz="14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 b="0" i="0" sz="14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 b="0" i="0" sz="14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 b="0" i="0" sz="14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 b="0" i="0" sz="14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 b="0" i="0" sz="14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 b="0" i="0" sz="14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 b="0" i="0" sz="14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746" name="Google Shape;746;p94"/>
          <p:cNvSpPr txBox="1"/>
          <p:nvPr>
            <p:ph idx="2" type="body"/>
          </p:nvPr>
        </p:nvSpPr>
        <p:spPr>
          <a:xfrm>
            <a:off x="6272475" y="1565425"/>
            <a:ext cx="25674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 b="0" i="0" sz="14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 b="0" i="0" sz="14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 b="0" i="0" sz="14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 b="0" i="0" sz="14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 b="0" i="0" sz="14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 b="0" i="0" sz="14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 b="0" i="0" sz="14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 b="0" i="0" sz="14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 b="0" i="0" sz="14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Image slide">
  <p:cSld name="CUSTOM_1_4_1">
    <p:bg>
      <p:bgPr>
        <a:solidFill>
          <a:schemeClr val="dk1"/>
        </a:solidFill>
      </p:bgPr>
    </p:bg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95"/>
          <p:cNvSpPr/>
          <p:nvPr>
            <p:ph idx="2" type="pic"/>
          </p:nvPr>
        </p:nvSpPr>
        <p:spPr>
          <a:xfrm>
            <a:off x="0" y="44725"/>
            <a:ext cx="91440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50" name="Google Shape;750;p95"/>
          <p:cNvSpPr txBox="1"/>
          <p:nvPr>
            <p:ph type="title"/>
          </p:nvPr>
        </p:nvSpPr>
        <p:spPr>
          <a:xfrm>
            <a:off x="474100" y="3452850"/>
            <a:ext cx="8319000" cy="13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i="0" sz="2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i="0" sz="2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i="0" sz="2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i="0" sz="2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i="0" sz="2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i="0" sz="2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i="0" sz="2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i="0" sz="2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i="0" sz="2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9">
  <p:cSld name="CUSTOM_1_3">
    <p:bg>
      <p:bgPr>
        <a:solidFill>
          <a:schemeClr val="dk1"/>
        </a:solidFill>
      </p:bgPr>
    </p:bg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96"/>
          <p:cNvSpPr txBox="1"/>
          <p:nvPr>
            <p:ph type="title"/>
          </p:nvPr>
        </p:nvSpPr>
        <p:spPr>
          <a:xfrm>
            <a:off x="691575" y="950900"/>
            <a:ext cx="46941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i="0" sz="3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i="0" sz="3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i="0" sz="3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i="0" sz="3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i="0" sz="3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i="0" sz="3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i="0" sz="3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i="0" sz="3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i="0" sz="3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53" name="Google Shape;753;p96"/>
          <p:cNvSpPr/>
          <p:nvPr/>
        </p:nvSpPr>
        <p:spPr>
          <a:xfrm>
            <a:off x="0" y="2602000"/>
            <a:ext cx="2286000" cy="254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96"/>
          <p:cNvSpPr/>
          <p:nvPr/>
        </p:nvSpPr>
        <p:spPr>
          <a:xfrm>
            <a:off x="2286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96"/>
          <p:cNvSpPr/>
          <p:nvPr/>
        </p:nvSpPr>
        <p:spPr>
          <a:xfrm>
            <a:off x="4572102" y="2602000"/>
            <a:ext cx="2286000" cy="254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96"/>
          <p:cNvSpPr/>
          <p:nvPr/>
        </p:nvSpPr>
        <p:spPr>
          <a:xfrm>
            <a:off x="6858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96"/>
          <p:cNvSpPr txBox="1"/>
          <p:nvPr>
            <p:ph idx="1" type="subTitle"/>
          </p:nvPr>
        </p:nvSpPr>
        <p:spPr>
          <a:xfrm>
            <a:off x="29392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8" name="Google Shape;758;p96"/>
          <p:cNvSpPr txBox="1"/>
          <p:nvPr>
            <p:ph idx="2" type="subTitle"/>
          </p:nvPr>
        </p:nvSpPr>
        <p:spPr>
          <a:xfrm>
            <a:off x="257607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9" name="Google Shape;759;p96"/>
          <p:cNvSpPr txBox="1"/>
          <p:nvPr>
            <p:ph idx="3" type="subTitle"/>
          </p:nvPr>
        </p:nvSpPr>
        <p:spPr>
          <a:xfrm>
            <a:off x="4950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0" name="Google Shape;760;p96"/>
          <p:cNvSpPr txBox="1"/>
          <p:nvPr>
            <p:ph idx="4" type="subTitle"/>
          </p:nvPr>
        </p:nvSpPr>
        <p:spPr>
          <a:xfrm>
            <a:off x="7236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 b="0" i="0" sz="14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61" name="Google Shape;761;p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0">
  <p:cSld name="CUSTOM_1_2">
    <p:bg>
      <p:bgPr>
        <a:solidFill>
          <a:schemeClr val="dk1"/>
        </a:solidFill>
      </p:bgPr>
    </p:bg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97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i="0" sz="3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i="0" sz="3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i="0" sz="3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i="0" sz="3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i="0" sz="3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i="0" sz="3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i="0" sz="3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i="0" sz="3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i="0" sz="3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764" name="Google Shape;764;p97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rgbClr val="FFD66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8">
  <p:cSld name="CUSTOM_1_1">
    <p:bg>
      <p:bgPr>
        <a:solidFill>
          <a:schemeClr val="accent1"/>
        </a:solidFill>
      </p:bgPr>
    </p:bg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Google Shape;766;p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7" name="Google Shape;767;p98"/>
          <p:cNvCxnSpPr/>
          <p:nvPr/>
        </p:nvCxnSpPr>
        <p:spPr>
          <a:xfrm>
            <a:off x="476250" y="1474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8" name="Google Shape;768;p98"/>
          <p:cNvSpPr txBox="1"/>
          <p:nvPr>
            <p:ph type="title"/>
          </p:nvPr>
        </p:nvSpPr>
        <p:spPr>
          <a:xfrm>
            <a:off x="476250" y="344675"/>
            <a:ext cx="36819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i="0" sz="26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descr="Image" id="769" name="Google Shape;769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2517" y="1011575"/>
            <a:ext cx="3469304" cy="3120349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98"/>
          <p:cNvSpPr txBox="1"/>
          <p:nvPr>
            <p:ph idx="1" type="body"/>
          </p:nvPr>
        </p:nvSpPr>
        <p:spPr>
          <a:xfrm>
            <a:off x="475450" y="1867225"/>
            <a:ext cx="3469200" cy="27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b="0" i="0" sz="1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b="0" i="0" sz="1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b="0" i="0" sz="1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b="0" i="0" sz="1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b="0" i="0" sz="1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b="0" i="0" sz="1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b="0" i="0" sz="1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b="0" i="0" sz="1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b="0" i="0" sz="12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71" name="Google Shape;771;p98"/>
          <p:cNvSpPr/>
          <p:nvPr>
            <p:ph idx="2" type="pic"/>
          </p:nvPr>
        </p:nvSpPr>
        <p:spPr>
          <a:xfrm>
            <a:off x="4964675" y="1106500"/>
            <a:ext cx="3285000" cy="1841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1">
  <p:cSld name="CUSTOM_1_1_1">
    <p:bg>
      <p:bgPr>
        <a:solidFill>
          <a:srgbClr val="FFFFFF"/>
        </a:solidFill>
      </p:bgPr>
    </p:bg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Google Shape;773;p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4" name="Google Shape;774;p99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5" name="Google Shape;775;p99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utfit"/>
              <a:buNone/>
              <a:defRPr b="1" i="0" sz="32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utfit"/>
              <a:buNone/>
              <a:defRPr b="1" i="0" sz="32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utfit"/>
              <a:buNone/>
              <a:defRPr b="1" i="0" sz="32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utfit"/>
              <a:buNone/>
              <a:defRPr b="1" i="0" sz="32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utfit"/>
              <a:buNone/>
              <a:defRPr b="1" i="0" sz="32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utfit"/>
              <a:buNone/>
              <a:defRPr b="1" i="0" sz="32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utfit"/>
              <a:buNone/>
              <a:defRPr b="1" i="0" sz="32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utfit"/>
              <a:buNone/>
              <a:defRPr b="1" i="0" sz="32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Outfit"/>
              <a:buNone/>
              <a:defRPr b="1" i="0" sz="32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">
  <p:cSld name="CUSTOM_2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00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EAB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8" name="Google Shape;778;p1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100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utfit"/>
              <a:buNone/>
              <a:defRPr b="1" i="0" sz="2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utfit"/>
              <a:buNone/>
              <a:defRPr b="1" i="0" sz="2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utfit"/>
              <a:buNone/>
              <a:defRPr b="1" i="0" sz="2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utfit"/>
              <a:buNone/>
              <a:defRPr b="1" i="0" sz="2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utfit"/>
              <a:buNone/>
              <a:defRPr b="1" i="0" sz="2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utfit"/>
              <a:buNone/>
              <a:defRPr b="1" i="0" sz="2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utfit"/>
              <a:buNone/>
              <a:defRPr b="1" i="0" sz="2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utfit"/>
              <a:buNone/>
              <a:defRPr b="1" i="0" sz="2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utfit"/>
              <a:buNone/>
              <a:defRPr b="1" i="0" sz="2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780" name="Google Shape;780;p100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1" name="Google Shape;781;p100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2">
  <p:cSld name="CUSTOM_2_3"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01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EAB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4" name="Google Shape;784;p1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101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utfit"/>
              <a:buNone/>
              <a:defRPr b="1" i="0" sz="2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utfit"/>
              <a:buNone/>
              <a:defRPr b="1" i="0" sz="2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utfit"/>
              <a:buNone/>
              <a:defRPr b="1" i="0" sz="2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utfit"/>
              <a:buNone/>
              <a:defRPr b="1" i="0" sz="2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utfit"/>
              <a:buNone/>
              <a:defRPr b="1" i="0" sz="2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utfit"/>
              <a:buNone/>
              <a:defRPr b="1" i="0" sz="2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utfit"/>
              <a:buNone/>
              <a:defRPr b="1" i="0" sz="2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utfit"/>
              <a:buNone/>
              <a:defRPr b="1" i="0" sz="2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utfit"/>
              <a:buNone/>
              <a:defRPr b="1" i="0" sz="2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86" name="Google Shape;786;p101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●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○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utfit"/>
              <a:buChar char="■"/>
              <a:defRPr b="0" i="0" sz="10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2">
  <p:cSld name="CUSTOM_2_3_1">
    <p:bg>
      <p:bgPr>
        <a:solidFill>
          <a:srgbClr val="000000"/>
        </a:solidFill>
      </p:bgPr>
    </p:bg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02"/>
          <p:cNvSpPr/>
          <p:nvPr/>
        </p:nvSpPr>
        <p:spPr>
          <a:xfrm>
            <a:off x="3056975" y="0"/>
            <a:ext cx="31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EAB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102"/>
          <p:cNvSpPr txBox="1"/>
          <p:nvPr/>
        </p:nvSpPr>
        <p:spPr>
          <a:xfrm>
            <a:off x="434800" y="96817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 b="0" i="0" sz="14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90" name="Google Shape;790;p102"/>
          <p:cNvSpPr txBox="1"/>
          <p:nvPr/>
        </p:nvSpPr>
        <p:spPr>
          <a:xfrm>
            <a:off x="475150" y="2371650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 b="0" i="0" sz="14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91" name="Google Shape;791;p102"/>
          <p:cNvSpPr txBox="1"/>
          <p:nvPr/>
        </p:nvSpPr>
        <p:spPr>
          <a:xfrm>
            <a:off x="537900" y="375222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 b="0" i="0" sz="14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92" name="Google Shape;792;p102"/>
          <p:cNvSpPr txBox="1"/>
          <p:nvPr/>
        </p:nvSpPr>
        <p:spPr>
          <a:xfrm>
            <a:off x="6553200" y="96817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 b="0" i="0" sz="14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93" name="Google Shape;793;p102"/>
          <p:cNvSpPr txBox="1"/>
          <p:nvPr/>
        </p:nvSpPr>
        <p:spPr>
          <a:xfrm>
            <a:off x="6584575" y="233082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 b="0" i="0" sz="14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94" name="Google Shape;794;p102"/>
          <p:cNvSpPr txBox="1"/>
          <p:nvPr/>
        </p:nvSpPr>
        <p:spPr>
          <a:xfrm>
            <a:off x="6660775" y="3796550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 b="0" i="0" sz="14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95" name="Google Shape;795;p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38" Type="http://schemas.openxmlformats.org/officeDocument/2006/relationships/theme" Target="../theme/theme5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theme" Target="../theme/theme6.xml"/><Relationship Id="rId20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64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29" Type="http://schemas.openxmlformats.org/officeDocument/2006/relationships/slideLayout" Target="../slideLayouts/slideLayout66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Relationship Id="rId31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48.xml"/><Relationship Id="rId33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47.xml"/><Relationship Id="rId3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50.xml"/><Relationship Id="rId35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49.xml"/><Relationship Id="rId3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52.xml"/><Relationship Id="rId37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51.xml"/><Relationship Id="rId36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54.xml"/><Relationship Id="rId39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53.xml"/><Relationship Id="rId38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55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16.xml"/><Relationship Id="rId42" Type="http://schemas.openxmlformats.org/officeDocument/2006/relationships/slideLayout" Target="../slideLayouts/slideLayout118.xml"/><Relationship Id="rId41" Type="http://schemas.openxmlformats.org/officeDocument/2006/relationships/slideLayout" Target="../slideLayouts/slideLayout117.xml"/><Relationship Id="rId44" Type="http://schemas.openxmlformats.org/officeDocument/2006/relationships/slideLayout" Target="../slideLayouts/slideLayout120.xml"/><Relationship Id="rId43" Type="http://schemas.openxmlformats.org/officeDocument/2006/relationships/slideLayout" Target="../slideLayouts/slideLayout119.xml"/><Relationship Id="rId46" Type="http://schemas.openxmlformats.org/officeDocument/2006/relationships/slideLayout" Target="../slideLayouts/slideLayout122.xml"/><Relationship Id="rId45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77.xml"/><Relationship Id="rId2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9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48" Type="http://schemas.openxmlformats.org/officeDocument/2006/relationships/slideLayout" Target="../slideLayouts/slideLayout124.xml"/><Relationship Id="rId47" Type="http://schemas.openxmlformats.org/officeDocument/2006/relationships/slideLayout" Target="../slideLayouts/slideLayout123.xml"/><Relationship Id="rId49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3.xml"/><Relationship Id="rId8" Type="http://schemas.openxmlformats.org/officeDocument/2006/relationships/slideLayout" Target="../slideLayouts/slideLayout84.xml"/><Relationship Id="rId31" Type="http://schemas.openxmlformats.org/officeDocument/2006/relationships/slideLayout" Target="../slideLayouts/slideLayout107.xml"/><Relationship Id="rId30" Type="http://schemas.openxmlformats.org/officeDocument/2006/relationships/slideLayout" Target="../slideLayouts/slideLayout106.xml"/><Relationship Id="rId33" Type="http://schemas.openxmlformats.org/officeDocument/2006/relationships/slideLayout" Target="../slideLayouts/slideLayout109.xml"/><Relationship Id="rId32" Type="http://schemas.openxmlformats.org/officeDocument/2006/relationships/slideLayout" Target="../slideLayouts/slideLayout108.xml"/><Relationship Id="rId35" Type="http://schemas.openxmlformats.org/officeDocument/2006/relationships/slideLayout" Target="../slideLayouts/slideLayout111.xml"/><Relationship Id="rId34" Type="http://schemas.openxmlformats.org/officeDocument/2006/relationships/slideLayout" Target="../slideLayouts/slideLayout110.xml"/><Relationship Id="rId37" Type="http://schemas.openxmlformats.org/officeDocument/2006/relationships/slideLayout" Target="../slideLayouts/slideLayout113.xml"/><Relationship Id="rId36" Type="http://schemas.openxmlformats.org/officeDocument/2006/relationships/slideLayout" Target="../slideLayouts/slideLayout112.xml"/><Relationship Id="rId39" Type="http://schemas.openxmlformats.org/officeDocument/2006/relationships/slideLayout" Target="../slideLayouts/slideLayout115.xml"/><Relationship Id="rId38" Type="http://schemas.openxmlformats.org/officeDocument/2006/relationships/slideLayout" Target="../slideLayouts/slideLayout114.xml"/><Relationship Id="rId62" Type="http://schemas.openxmlformats.org/officeDocument/2006/relationships/theme" Target="../theme/theme1.xml"/><Relationship Id="rId61" Type="http://schemas.openxmlformats.org/officeDocument/2006/relationships/slideLayout" Target="../slideLayouts/slideLayout137.xml"/><Relationship Id="rId20" Type="http://schemas.openxmlformats.org/officeDocument/2006/relationships/slideLayout" Target="../slideLayouts/slideLayout96.xml"/><Relationship Id="rId22" Type="http://schemas.openxmlformats.org/officeDocument/2006/relationships/slideLayout" Target="../slideLayouts/slideLayout98.xml"/><Relationship Id="rId21" Type="http://schemas.openxmlformats.org/officeDocument/2006/relationships/slideLayout" Target="../slideLayouts/slideLayout97.xml"/><Relationship Id="rId24" Type="http://schemas.openxmlformats.org/officeDocument/2006/relationships/slideLayout" Target="../slideLayouts/slideLayout100.xml"/><Relationship Id="rId23" Type="http://schemas.openxmlformats.org/officeDocument/2006/relationships/slideLayout" Target="../slideLayouts/slideLayout99.xml"/><Relationship Id="rId60" Type="http://schemas.openxmlformats.org/officeDocument/2006/relationships/slideLayout" Target="../slideLayouts/slideLayout136.xml"/><Relationship Id="rId26" Type="http://schemas.openxmlformats.org/officeDocument/2006/relationships/slideLayout" Target="../slideLayouts/slideLayout102.xml"/><Relationship Id="rId25" Type="http://schemas.openxmlformats.org/officeDocument/2006/relationships/slideLayout" Target="../slideLayouts/slideLayout101.xml"/><Relationship Id="rId28" Type="http://schemas.openxmlformats.org/officeDocument/2006/relationships/slideLayout" Target="../slideLayouts/slideLayout104.xml"/><Relationship Id="rId27" Type="http://schemas.openxmlformats.org/officeDocument/2006/relationships/slideLayout" Target="../slideLayouts/slideLayout103.xml"/><Relationship Id="rId29" Type="http://schemas.openxmlformats.org/officeDocument/2006/relationships/slideLayout" Target="../slideLayouts/slideLayout105.xml"/><Relationship Id="rId51" Type="http://schemas.openxmlformats.org/officeDocument/2006/relationships/slideLayout" Target="../slideLayouts/slideLayout127.xml"/><Relationship Id="rId50" Type="http://schemas.openxmlformats.org/officeDocument/2006/relationships/slideLayout" Target="../slideLayouts/slideLayout126.xml"/><Relationship Id="rId53" Type="http://schemas.openxmlformats.org/officeDocument/2006/relationships/slideLayout" Target="../slideLayouts/slideLayout129.xml"/><Relationship Id="rId52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87.xml"/><Relationship Id="rId55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86.xml"/><Relationship Id="rId54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89.xml"/><Relationship Id="rId57" Type="http://schemas.openxmlformats.org/officeDocument/2006/relationships/slideLayout" Target="../slideLayouts/slideLayout133.xml"/><Relationship Id="rId12" Type="http://schemas.openxmlformats.org/officeDocument/2006/relationships/slideLayout" Target="../slideLayouts/slideLayout88.xml"/><Relationship Id="rId56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91.xml"/><Relationship Id="rId59" Type="http://schemas.openxmlformats.org/officeDocument/2006/relationships/slideLayout" Target="../slideLayouts/slideLayout135.xml"/><Relationship Id="rId14" Type="http://schemas.openxmlformats.org/officeDocument/2006/relationships/slideLayout" Target="../slideLayouts/slideLayout90.xml"/><Relationship Id="rId58" Type="http://schemas.openxmlformats.org/officeDocument/2006/relationships/slideLayout" Target="../slideLayouts/slideLayout134.xml"/><Relationship Id="rId17" Type="http://schemas.openxmlformats.org/officeDocument/2006/relationships/slideLayout" Target="../slideLayouts/slideLayout93.xml"/><Relationship Id="rId16" Type="http://schemas.openxmlformats.org/officeDocument/2006/relationships/slideLayout" Target="../slideLayouts/slideLayout92.xml"/><Relationship Id="rId19" Type="http://schemas.openxmlformats.org/officeDocument/2006/relationships/slideLayout" Target="../slideLayouts/slideLayout95.xml"/><Relationship Id="rId18" Type="http://schemas.openxmlformats.org/officeDocument/2006/relationships/slideLayout" Target="../slideLayouts/slideLayout94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8.xml"/><Relationship Id="rId2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140.xml"/><Relationship Id="rId4" Type="http://schemas.openxmlformats.org/officeDocument/2006/relationships/slideLayout" Target="../slideLayouts/slideLayout141.xml"/><Relationship Id="rId9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2.xml"/><Relationship Id="rId6" Type="http://schemas.openxmlformats.org/officeDocument/2006/relationships/slideLayout" Target="../slideLayouts/slideLayout143.xml"/><Relationship Id="rId7" Type="http://schemas.openxmlformats.org/officeDocument/2006/relationships/slideLayout" Target="../slideLayouts/slideLayout144.xml"/><Relationship Id="rId8" Type="http://schemas.openxmlformats.org/officeDocument/2006/relationships/slideLayout" Target="../slideLayouts/slideLayout145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47.xml"/></Relationships>
</file>

<file path=ppt/slideMasters/_rels/slideMaster5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87.xml"/><Relationship Id="rId42" Type="http://schemas.openxmlformats.org/officeDocument/2006/relationships/slideLayout" Target="../slideLayouts/slideLayout189.xml"/><Relationship Id="rId41" Type="http://schemas.openxmlformats.org/officeDocument/2006/relationships/slideLayout" Target="../slideLayouts/slideLayout188.xml"/><Relationship Id="rId44" Type="http://schemas.openxmlformats.org/officeDocument/2006/relationships/theme" Target="../theme/theme8.xml"/><Relationship Id="rId43" Type="http://schemas.openxmlformats.org/officeDocument/2006/relationships/slideLayout" Target="../slideLayouts/slideLayout190.xml"/><Relationship Id="rId1" Type="http://schemas.openxmlformats.org/officeDocument/2006/relationships/slideLayout" Target="../slideLayouts/slideLayout148.xml"/><Relationship Id="rId2" Type="http://schemas.openxmlformats.org/officeDocument/2006/relationships/slideLayout" Target="../slideLayouts/slideLayout149.xml"/><Relationship Id="rId3" Type="http://schemas.openxmlformats.org/officeDocument/2006/relationships/slideLayout" Target="../slideLayouts/slideLayout150.xml"/><Relationship Id="rId4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2.xml"/><Relationship Id="rId6" Type="http://schemas.openxmlformats.org/officeDocument/2006/relationships/slideLayout" Target="../slideLayouts/slideLayout153.xml"/><Relationship Id="rId7" Type="http://schemas.openxmlformats.org/officeDocument/2006/relationships/slideLayout" Target="../slideLayouts/slideLayout154.xml"/><Relationship Id="rId8" Type="http://schemas.openxmlformats.org/officeDocument/2006/relationships/slideLayout" Target="../slideLayouts/slideLayout155.xml"/><Relationship Id="rId31" Type="http://schemas.openxmlformats.org/officeDocument/2006/relationships/slideLayout" Target="../slideLayouts/slideLayout178.xml"/><Relationship Id="rId30" Type="http://schemas.openxmlformats.org/officeDocument/2006/relationships/slideLayout" Target="../slideLayouts/slideLayout177.xml"/><Relationship Id="rId33" Type="http://schemas.openxmlformats.org/officeDocument/2006/relationships/slideLayout" Target="../slideLayouts/slideLayout180.xml"/><Relationship Id="rId32" Type="http://schemas.openxmlformats.org/officeDocument/2006/relationships/slideLayout" Target="../slideLayouts/slideLayout179.xml"/><Relationship Id="rId35" Type="http://schemas.openxmlformats.org/officeDocument/2006/relationships/slideLayout" Target="../slideLayouts/slideLayout182.xml"/><Relationship Id="rId34" Type="http://schemas.openxmlformats.org/officeDocument/2006/relationships/slideLayout" Target="../slideLayouts/slideLayout181.xml"/><Relationship Id="rId37" Type="http://schemas.openxmlformats.org/officeDocument/2006/relationships/slideLayout" Target="../slideLayouts/slideLayout184.xml"/><Relationship Id="rId36" Type="http://schemas.openxmlformats.org/officeDocument/2006/relationships/slideLayout" Target="../slideLayouts/slideLayout183.xml"/><Relationship Id="rId39" Type="http://schemas.openxmlformats.org/officeDocument/2006/relationships/slideLayout" Target="../slideLayouts/slideLayout186.xml"/><Relationship Id="rId38" Type="http://schemas.openxmlformats.org/officeDocument/2006/relationships/slideLayout" Target="../slideLayouts/slideLayout185.xml"/><Relationship Id="rId20" Type="http://schemas.openxmlformats.org/officeDocument/2006/relationships/slideLayout" Target="../slideLayouts/slideLayout167.xml"/><Relationship Id="rId22" Type="http://schemas.openxmlformats.org/officeDocument/2006/relationships/slideLayout" Target="../slideLayouts/slideLayout169.xml"/><Relationship Id="rId21" Type="http://schemas.openxmlformats.org/officeDocument/2006/relationships/slideLayout" Target="../slideLayouts/slideLayout168.xml"/><Relationship Id="rId24" Type="http://schemas.openxmlformats.org/officeDocument/2006/relationships/slideLayout" Target="../slideLayouts/slideLayout171.xml"/><Relationship Id="rId23" Type="http://schemas.openxmlformats.org/officeDocument/2006/relationships/slideLayout" Target="../slideLayouts/slideLayout170.xml"/><Relationship Id="rId26" Type="http://schemas.openxmlformats.org/officeDocument/2006/relationships/slideLayout" Target="../slideLayouts/slideLayout173.xml"/><Relationship Id="rId25" Type="http://schemas.openxmlformats.org/officeDocument/2006/relationships/slideLayout" Target="../slideLayouts/slideLayout172.xml"/><Relationship Id="rId28" Type="http://schemas.openxmlformats.org/officeDocument/2006/relationships/slideLayout" Target="../slideLayouts/slideLayout175.xml"/><Relationship Id="rId27" Type="http://schemas.openxmlformats.org/officeDocument/2006/relationships/slideLayout" Target="../slideLayouts/slideLayout174.xml"/><Relationship Id="rId29" Type="http://schemas.openxmlformats.org/officeDocument/2006/relationships/slideLayout" Target="../slideLayouts/slideLayout176.xml"/><Relationship Id="rId11" Type="http://schemas.openxmlformats.org/officeDocument/2006/relationships/slideLayout" Target="../slideLayouts/slideLayout158.xml"/><Relationship Id="rId10" Type="http://schemas.openxmlformats.org/officeDocument/2006/relationships/slideLayout" Target="../slideLayouts/slideLayout157.xml"/><Relationship Id="rId13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59.xml"/><Relationship Id="rId15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1.xml"/><Relationship Id="rId17" Type="http://schemas.openxmlformats.org/officeDocument/2006/relationships/slideLayout" Target="../slideLayouts/slideLayout164.xml"/><Relationship Id="rId16" Type="http://schemas.openxmlformats.org/officeDocument/2006/relationships/slideLayout" Target="../slideLayouts/slideLayout163.xml"/><Relationship Id="rId19" Type="http://schemas.openxmlformats.org/officeDocument/2006/relationships/slideLayout" Target="../slideLayouts/slideLayout166.xml"/><Relationship Id="rId18" Type="http://schemas.openxmlformats.org/officeDocument/2006/relationships/slideLayout" Target="../slideLayouts/slideLayout165.xml"/></Relationships>
</file>

<file path=ppt/slideMasters/_rels/slideMaster6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230.xml"/><Relationship Id="rId42" Type="http://schemas.openxmlformats.org/officeDocument/2006/relationships/slideLayout" Target="../slideLayouts/slideLayout232.xml"/><Relationship Id="rId41" Type="http://schemas.openxmlformats.org/officeDocument/2006/relationships/slideLayout" Target="../slideLayouts/slideLayout231.xml"/><Relationship Id="rId44" Type="http://schemas.openxmlformats.org/officeDocument/2006/relationships/slideLayout" Target="../slideLayouts/slideLayout234.xml"/><Relationship Id="rId43" Type="http://schemas.openxmlformats.org/officeDocument/2006/relationships/slideLayout" Target="../slideLayouts/slideLayout233.xml"/><Relationship Id="rId46" Type="http://schemas.openxmlformats.org/officeDocument/2006/relationships/theme" Target="../theme/theme3.xml"/><Relationship Id="rId45" Type="http://schemas.openxmlformats.org/officeDocument/2006/relationships/slideLayout" Target="../slideLayouts/slideLayout235.xml"/><Relationship Id="rId1" Type="http://schemas.openxmlformats.org/officeDocument/2006/relationships/slideLayout" Target="../slideLayouts/slideLayout191.xml"/><Relationship Id="rId2" Type="http://schemas.openxmlformats.org/officeDocument/2006/relationships/slideLayout" Target="../slideLayouts/slideLayout192.xml"/><Relationship Id="rId3" Type="http://schemas.openxmlformats.org/officeDocument/2006/relationships/slideLayout" Target="../slideLayouts/slideLayout193.xml"/><Relationship Id="rId4" Type="http://schemas.openxmlformats.org/officeDocument/2006/relationships/slideLayout" Target="../slideLayouts/slideLayout194.xml"/><Relationship Id="rId9" Type="http://schemas.openxmlformats.org/officeDocument/2006/relationships/slideLayout" Target="../slideLayouts/slideLayout199.xml"/><Relationship Id="rId5" Type="http://schemas.openxmlformats.org/officeDocument/2006/relationships/slideLayout" Target="../slideLayouts/slideLayout195.xml"/><Relationship Id="rId6" Type="http://schemas.openxmlformats.org/officeDocument/2006/relationships/slideLayout" Target="../slideLayouts/slideLayout196.xml"/><Relationship Id="rId7" Type="http://schemas.openxmlformats.org/officeDocument/2006/relationships/slideLayout" Target="../slideLayouts/slideLayout197.xml"/><Relationship Id="rId8" Type="http://schemas.openxmlformats.org/officeDocument/2006/relationships/slideLayout" Target="../slideLayouts/slideLayout198.xml"/><Relationship Id="rId31" Type="http://schemas.openxmlformats.org/officeDocument/2006/relationships/slideLayout" Target="../slideLayouts/slideLayout221.xml"/><Relationship Id="rId30" Type="http://schemas.openxmlformats.org/officeDocument/2006/relationships/slideLayout" Target="../slideLayouts/slideLayout220.xml"/><Relationship Id="rId33" Type="http://schemas.openxmlformats.org/officeDocument/2006/relationships/slideLayout" Target="../slideLayouts/slideLayout223.xml"/><Relationship Id="rId32" Type="http://schemas.openxmlformats.org/officeDocument/2006/relationships/slideLayout" Target="../slideLayouts/slideLayout222.xml"/><Relationship Id="rId35" Type="http://schemas.openxmlformats.org/officeDocument/2006/relationships/slideLayout" Target="../slideLayouts/slideLayout225.xml"/><Relationship Id="rId34" Type="http://schemas.openxmlformats.org/officeDocument/2006/relationships/slideLayout" Target="../slideLayouts/slideLayout224.xml"/><Relationship Id="rId37" Type="http://schemas.openxmlformats.org/officeDocument/2006/relationships/slideLayout" Target="../slideLayouts/slideLayout227.xml"/><Relationship Id="rId36" Type="http://schemas.openxmlformats.org/officeDocument/2006/relationships/slideLayout" Target="../slideLayouts/slideLayout226.xml"/><Relationship Id="rId39" Type="http://schemas.openxmlformats.org/officeDocument/2006/relationships/slideLayout" Target="../slideLayouts/slideLayout229.xml"/><Relationship Id="rId38" Type="http://schemas.openxmlformats.org/officeDocument/2006/relationships/slideLayout" Target="../slideLayouts/slideLayout228.xml"/><Relationship Id="rId20" Type="http://schemas.openxmlformats.org/officeDocument/2006/relationships/slideLayout" Target="../slideLayouts/slideLayout210.xml"/><Relationship Id="rId22" Type="http://schemas.openxmlformats.org/officeDocument/2006/relationships/slideLayout" Target="../slideLayouts/slideLayout212.xml"/><Relationship Id="rId21" Type="http://schemas.openxmlformats.org/officeDocument/2006/relationships/slideLayout" Target="../slideLayouts/slideLayout211.xml"/><Relationship Id="rId24" Type="http://schemas.openxmlformats.org/officeDocument/2006/relationships/slideLayout" Target="../slideLayouts/slideLayout214.xml"/><Relationship Id="rId23" Type="http://schemas.openxmlformats.org/officeDocument/2006/relationships/slideLayout" Target="../slideLayouts/slideLayout213.xml"/><Relationship Id="rId26" Type="http://schemas.openxmlformats.org/officeDocument/2006/relationships/slideLayout" Target="../slideLayouts/slideLayout216.xml"/><Relationship Id="rId25" Type="http://schemas.openxmlformats.org/officeDocument/2006/relationships/slideLayout" Target="../slideLayouts/slideLayout215.xml"/><Relationship Id="rId28" Type="http://schemas.openxmlformats.org/officeDocument/2006/relationships/slideLayout" Target="../slideLayouts/slideLayout218.xml"/><Relationship Id="rId27" Type="http://schemas.openxmlformats.org/officeDocument/2006/relationships/slideLayout" Target="../slideLayouts/slideLayout217.xml"/><Relationship Id="rId29" Type="http://schemas.openxmlformats.org/officeDocument/2006/relationships/slideLayout" Target="../slideLayouts/slideLayout219.xml"/><Relationship Id="rId11" Type="http://schemas.openxmlformats.org/officeDocument/2006/relationships/slideLayout" Target="../slideLayouts/slideLayout201.xml"/><Relationship Id="rId10" Type="http://schemas.openxmlformats.org/officeDocument/2006/relationships/slideLayout" Target="../slideLayouts/slideLayout200.xml"/><Relationship Id="rId13" Type="http://schemas.openxmlformats.org/officeDocument/2006/relationships/slideLayout" Target="../slideLayouts/slideLayout203.xml"/><Relationship Id="rId12" Type="http://schemas.openxmlformats.org/officeDocument/2006/relationships/slideLayout" Target="../slideLayouts/slideLayout202.xml"/><Relationship Id="rId15" Type="http://schemas.openxmlformats.org/officeDocument/2006/relationships/slideLayout" Target="../slideLayouts/slideLayout205.xml"/><Relationship Id="rId14" Type="http://schemas.openxmlformats.org/officeDocument/2006/relationships/slideLayout" Target="../slideLayouts/slideLayout204.xml"/><Relationship Id="rId17" Type="http://schemas.openxmlformats.org/officeDocument/2006/relationships/slideLayout" Target="../slideLayouts/slideLayout207.xml"/><Relationship Id="rId16" Type="http://schemas.openxmlformats.org/officeDocument/2006/relationships/slideLayout" Target="../slideLayouts/slideLayout206.xml"/><Relationship Id="rId19" Type="http://schemas.openxmlformats.org/officeDocument/2006/relationships/slideLayout" Target="../slideLayouts/slideLayout209.xml"/><Relationship Id="rId18" Type="http://schemas.openxmlformats.org/officeDocument/2006/relationships/slideLayout" Target="../slideLayouts/slideLayout208.xml"/></Relationships>
</file>

<file path=ppt/slideMasters/_rels/slideMaster7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275.xml"/><Relationship Id="rId42" Type="http://schemas.openxmlformats.org/officeDocument/2006/relationships/slideLayout" Target="../slideLayouts/slideLayout277.xml"/><Relationship Id="rId41" Type="http://schemas.openxmlformats.org/officeDocument/2006/relationships/slideLayout" Target="../slideLayouts/slideLayout276.xml"/><Relationship Id="rId44" Type="http://schemas.openxmlformats.org/officeDocument/2006/relationships/slideLayout" Target="../slideLayouts/slideLayout279.xml"/><Relationship Id="rId43" Type="http://schemas.openxmlformats.org/officeDocument/2006/relationships/slideLayout" Target="../slideLayouts/slideLayout278.xml"/><Relationship Id="rId46" Type="http://schemas.openxmlformats.org/officeDocument/2006/relationships/slideLayout" Target="../slideLayouts/slideLayout281.xml"/><Relationship Id="rId45" Type="http://schemas.openxmlformats.org/officeDocument/2006/relationships/slideLayout" Target="../slideLayouts/slideLayout280.xml"/><Relationship Id="rId1" Type="http://schemas.openxmlformats.org/officeDocument/2006/relationships/slideLayout" Target="../slideLayouts/slideLayout236.xml"/><Relationship Id="rId2" Type="http://schemas.openxmlformats.org/officeDocument/2006/relationships/slideLayout" Target="../slideLayouts/slideLayout237.xml"/><Relationship Id="rId3" Type="http://schemas.openxmlformats.org/officeDocument/2006/relationships/slideLayout" Target="../slideLayouts/slideLayout238.xml"/><Relationship Id="rId4" Type="http://schemas.openxmlformats.org/officeDocument/2006/relationships/slideLayout" Target="../slideLayouts/slideLayout239.xml"/><Relationship Id="rId9" Type="http://schemas.openxmlformats.org/officeDocument/2006/relationships/slideLayout" Target="../slideLayouts/slideLayout244.xml"/><Relationship Id="rId48" Type="http://schemas.openxmlformats.org/officeDocument/2006/relationships/slideLayout" Target="../slideLayouts/slideLayout283.xml"/><Relationship Id="rId47" Type="http://schemas.openxmlformats.org/officeDocument/2006/relationships/slideLayout" Target="../slideLayouts/slideLayout282.xml"/><Relationship Id="rId49" Type="http://schemas.openxmlformats.org/officeDocument/2006/relationships/slideLayout" Target="../slideLayouts/slideLayout284.xml"/><Relationship Id="rId5" Type="http://schemas.openxmlformats.org/officeDocument/2006/relationships/slideLayout" Target="../slideLayouts/slideLayout240.xml"/><Relationship Id="rId6" Type="http://schemas.openxmlformats.org/officeDocument/2006/relationships/slideLayout" Target="../slideLayouts/slideLayout241.xml"/><Relationship Id="rId7" Type="http://schemas.openxmlformats.org/officeDocument/2006/relationships/slideLayout" Target="../slideLayouts/slideLayout242.xml"/><Relationship Id="rId8" Type="http://schemas.openxmlformats.org/officeDocument/2006/relationships/slideLayout" Target="../slideLayouts/slideLayout243.xml"/><Relationship Id="rId31" Type="http://schemas.openxmlformats.org/officeDocument/2006/relationships/slideLayout" Target="../slideLayouts/slideLayout266.xml"/><Relationship Id="rId30" Type="http://schemas.openxmlformats.org/officeDocument/2006/relationships/slideLayout" Target="../slideLayouts/slideLayout265.xml"/><Relationship Id="rId33" Type="http://schemas.openxmlformats.org/officeDocument/2006/relationships/slideLayout" Target="../slideLayouts/slideLayout268.xml"/><Relationship Id="rId32" Type="http://schemas.openxmlformats.org/officeDocument/2006/relationships/slideLayout" Target="../slideLayouts/slideLayout267.xml"/><Relationship Id="rId35" Type="http://schemas.openxmlformats.org/officeDocument/2006/relationships/slideLayout" Target="../slideLayouts/slideLayout270.xml"/><Relationship Id="rId34" Type="http://schemas.openxmlformats.org/officeDocument/2006/relationships/slideLayout" Target="../slideLayouts/slideLayout269.xml"/><Relationship Id="rId37" Type="http://schemas.openxmlformats.org/officeDocument/2006/relationships/slideLayout" Target="../slideLayouts/slideLayout272.xml"/><Relationship Id="rId36" Type="http://schemas.openxmlformats.org/officeDocument/2006/relationships/slideLayout" Target="../slideLayouts/slideLayout271.xml"/><Relationship Id="rId39" Type="http://schemas.openxmlformats.org/officeDocument/2006/relationships/slideLayout" Target="../slideLayouts/slideLayout274.xml"/><Relationship Id="rId38" Type="http://schemas.openxmlformats.org/officeDocument/2006/relationships/slideLayout" Target="../slideLayouts/slideLayout273.xml"/><Relationship Id="rId20" Type="http://schemas.openxmlformats.org/officeDocument/2006/relationships/slideLayout" Target="../slideLayouts/slideLayout255.xml"/><Relationship Id="rId22" Type="http://schemas.openxmlformats.org/officeDocument/2006/relationships/slideLayout" Target="../slideLayouts/slideLayout257.xml"/><Relationship Id="rId21" Type="http://schemas.openxmlformats.org/officeDocument/2006/relationships/slideLayout" Target="../slideLayouts/slideLayout256.xml"/><Relationship Id="rId24" Type="http://schemas.openxmlformats.org/officeDocument/2006/relationships/slideLayout" Target="../slideLayouts/slideLayout259.xml"/><Relationship Id="rId23" Type="http://schemas.openxmlformats.org/officeDocument/2006/relationships/slideLayout" Target="../slideLayouts/slideLayout258.xml"/><Relationship Id="rId60" Type="http://schemas.openxmlformats.org/officeDocument/2006/relationships/theme" Target="../theme/theme7.xml"/><Relationship Id="rId26" Type="http://schemas.openxmlformats.org/officeDocument/2006/relationships/slideLayout" Target="../slideLayouts/slideLayout261.xml"/><Relationship Id="rId25" Type="http://schemas.openxmlformats.org/officeDocument/2006/relationships/slideLayout" Target="../slideLayouts/slideLayout260.xml"/><Relationship Id="rId28" Type="http://schemas.openxmlformats.org/officeDocument/2006/relationships/slideLayout" Target="../slideLayouts/slideLayout263.xml"/><Relationship Id="rId27" Type="http://schemas.openxmlformats.org/officeDocument/2006/relationships/slideLayout" Target="../slideLayouts/slideLayout262.xml"/><Relationship Id="rId29" Type="http://schemas.openxmlformats.org/officeDocument/2006/relationships/slideLayout" Target="../slideLayouts/slideLayout264.xml"/><Relationship Id="rId51" Type="http://schemas.openxmlformats.org/officeDocument/2006/relationships/slideLayout" Target="../slideLayouts/slideLayout286.xml"/><Relationship Id="rId50" Type="http://schemas.openxmlformats.org/officeDocument/2006/relationships/slideLayout" Target="../slideLayouts/slideLayout285.xml"/><Relationship Id="rId53" Type="http://schemas.openxmlformats.org/officeDocument/2006/relationships/slideLayout" Target="../slideLayouts/slideLayout288.xml"/><Relationship Id="rId52" Type="http://schemas.openxmlformats.org/officeDocument/2006/relationships/slideLayout" Target="../slideLayouts/slideLayout287.xml"/><Relationship Id="rId11" Type="http://schemas.openxmlformats.org/officeDocument/2006/relationships/slideLayout" Target="../slideLayouts/slideLayout246.xml"/><Relationship Id="rId55" Type="http://schemas.openxmlformats.org/officeDocument/2006/relationships/slideLayout" Target="../slideLayouts/slideLayout290.xml"/><Relationship Id="rId10" Type="http://schemas.openxmlformats.org/officeDocument/2006/relationships/slideLayout" Target="../slideLayouts/slideLayout245.xml"/><Relationship Id="rId54" Type="http://schemas.openxmlformats.org/officeDocument/2006/relationships/slideLayout" Target="../slideLayouts/slideLayout289.xml"/><Relationship Id="rId13" Type="http://schemas.openxmlformats.org/officeDocument/2006/relationships/slideLayout" Target="../slideLayouts/slideLayout248.xml"/><Relationship Id="rId57" Type="http://schemas.openxmlformats.org/officeDocument/2006/relationships/slideLayout" Target="../slideLayouts/slideLayout292.xml"/><Relationship Id="rId12" Type="http://schemas.openxmlformats.org/officeDocument/2006/relationships/slideLayout" Target="../slideLayouts/slideLayout247.xml"/><Relationship Id="rId56" Type="http://schemas.openxmlformats.org/officeDocument/2006/relationships/slideLayout" Target="../slideLayouts/slideLayout291.xml"/><Relationship Id="rId15" Type="http://schemas.openxmlformats.org/officeDocument/2006/relationships/slideLayout" Target="../slideLayouts/slideLayout250.xml"/><Relationship Id="rId59" Type="http://schemas.openxmlformats.org/officeDocument/2006/relationships/slideLayout" Target="../slideLayouts/slideLayout294.xml"/><Relationship Id="rId14" Type="http://schemas.openxmlformats.org/officeDocument/2006/relationships/slideLayout" Target="../slideLayouts/slideLayout249.xml"/><Relationship Id="rId58" Type="http://schemas.openxmlformats.org/officeDocument/2006/relationships/slideLayout" Target="../slideLayouts/slideLayout293.xml"/><Relationship Id="rId17" Type="http://schemas.openxmlformats.org/officeDocument/2006/relationships/slideLayout" Target="../slideLayouts/slideLayout252.xml"/><Relationship Id="rId16" Type="http://schemas.openxmlformats.org/officeDocument/2006/relationships/slideLayout" Target="../slideLayouts/slideLayout251.xml"/><Relationship Id="rId19" Type="http://schemas.openxmlformats.org/officeDocument/2006/relationships/slideLayout" Target="../slideLayouts/slideLayout254.xml"/><Relationship Id="rId18" Type="http://schemas.openxmlformats.org/officeDocument/2006/relationships/slideLayout" Target="../slideLayouts/slideLayout253.xml"/></Relationships>
</file>

<file path=ppt/slideMasters/_rels/slideMaster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5.xml"/><Relationship Id="rId2" Type="http://schemas.openxmlformats.org/officeDocument/2006/relationships/slideLayout" Target="../slideLayouts/slideLayout296.xml"/><Relationship Id="rId3" Type="http://schemas.openxmlformats.org/officeDocument/2006/relationships/slideLayout" Target="../slideLayouts/slideLayout297.xml"/><Relationship Id="rId4" Type="http://schemas.openxmlformats.org/officeDocument/2006/relationships/slideLayout" Target="../slideLayouts/slideLayout298.xml"/><Relationship Id="rId9" Type="http://schemas.openxmlformats.org/officeDocument/2006/relationships/slideLayout" Target="../slideLayouts/slideLayout303.xml"/><Relationship Id="rId5" Type="http://schemas.openxmlformats.org/officeDocument/2006/relationships/slideLayout" Target="../slideLayouts/slideLayout299.xml"/><Relationship Id="rId6" Type="http://schemas.openxmlformats.org/officeDocument/2006/relationships/slideLayout" Target="../slideLayouts/slideLayout300.xml"/><Relationship Id="rId7" Type="http://schemas.openxmlformats.org/officeDocument/2006/relationships/slideLayout" Target="../slideLayouts/slideLayout301.xml"/><Relationship Id="rId8" Type="http://schemas.openxmlformats.org/officeDocument/2006/relationships/slideLayout" Target="../slideLayouts/slideLayout302.xml"/><Relationship Id="rId31" Type="http://schemas.openxmlformats.org/officeDocument/2006/relationships/slideLayout" Target="../slideLayouts/slideLayout325.xml"/><Relationship Id="rId30" Type="http://schemas.openxmlformats.org/officeDocument/2006/relationships/slideLayout" Target="../slideLayouts/slideLayout324.xml"/><Relationship Id="rId33" Type="http://schemas.openxmlformats.org/officeDocument/2006/relationships/slideLayout" Target="../slideLayouts/slideLayout327.xml"/><Relationship Id="rId32" Type="http://schemas.openxmlformats.org/officeDocument/2006/relationships/slideLayout" Target="../slideLayouts/slideLayout326.xml"/><Relationship Id="rId35" Type="http://schemas.openxmlformats.org/officeDocument/2006/relationships/slideLayout" Target="../slideLayouts/slideLayout329.xml"/><Relationship Id="rId34" Type="http://schemas.openxmlformats.org/officeDocument/2006/relationships/slideLayout" Target="../slideLayouts/slideLayout328.xml"/><Relationship Id="rId36" Type="http://schemas.openxmlformats.org/officeDocument/2006/relationships/theme" Target="../theme/theme9.xml"/><Relationship Id="rId20" Type="http://schemas.openxmlformats.org/officeDocument/2006/relationships/slideLayout" Target="../slideLayouts/slideLayout314.xml"/><Relationship Id="rId22" Type="http://schemas.openxmlformats.org/officeDocument/2006/relationships/slideLayout" Target="../slideLayouts/slideLayout316.xml"/><Relationship Id="rId21" Type="http://schemas.openxmlformats.org/officeDocument/2006/relationships/slideLayout" Target="../slideLayouts/slideLayout315.xml"/><Relationship Id="rId24" Type="http://schemas.openxmlformats.org/officeDocument/2006/relationships/slideLayout" Target="../slideLayouts/slideLayout318.xml"/><Relationship Id="rId23" Type="http://schemas.openxmlformats.org/officeDocument/2006/relationships/slideLayout" Target="../slideLayouts/slideLayout317.xml"/><Relationship Id="rId26" Type="http://schemas.openxmlformats.org/officeDocument/2006/relationships/slideLayout" Target="../slideLayouts/slideLayout320.xml"/><Relationship Id="rId25" Type="http://schemas.openxmlformats.org/officeDocument/2006/relationships/slideLayout" Target="../slideLayouts/slideLayout319.xml"/><Relationship Id="rId28" Type="http://schemas.openxmlformats.org/officeDocument/2006/relationships/slideLayout" Target="../slideLayouts/slideLayout322.xml"/><Relationship Id="rId27" Type="http://schemas.openxmlformats.org/officeDocument/2006/relationships/slideLayout" Target="../slideLayouts/slideLayout321.xml"/><Relationship Id="rId29" Type="http://schemas.openxmlformats.org/officeDocument/2006/relationships/slideLayout" Target="../slideLayouts/slideLayout323.xml"/><Relationship Id="rId11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4.xml"/><Relationship Id="rId13" Type="http://schemas.openxmlformats.org/officeDocument/2006/relationships/slideLayout" Target="../slideLayouts/slideLayout307.xml"/><Relationship Id="rId12" Type="http://schemas.openxmlformats.org/officeDocument/2006/relationships/slideLayout" Target="../slideLayouts/slideLayout306.xml"/><Relationship Id="rId15" Type="http://schemas.openxmlformats.org/officeDocument/2006/relationships/slideLayout" Target="../slideLayouts/slideLayout309.xml"/><Relationship Id="rId14" Type="http://schemas.openxmlformats.org/officeDocument/2006/relationships/slideLayout" Target="../slideLayouts/slideLayout308.xml"/><Relationship Id="rId17" Type="http://schemas.openxmlformats.org/officeDocument/2006/relationships/slideLayout" Target="../slideLayouts/slideLayout311.xml"/><Relationship Id="rId16" Type="http://schemas.openxmlformats.org/officeDocument/2006/relationships/slideLayout" Target="../slideLayouts/slideLayout310.xml"/><Relationship Id="rId19" Type="http://schemas.openxmlformats.org/officeDocument/2006/relationships/slideLayout" Target="../slideLayouts/slideLayout313.xml"/><Relationship Id="rId18" Type="http://schemas.openxmlformats.org/officeDocument/2006/relationships/slideLayout" Target="../slideLayouts/slideLayout3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  <p:sldLayoutId id="2147483711" r:id="rId27"/>
    <p:sldLayoutId id="2147483712" r:id="rId28"/>
    <p:sldLayoutId id="2147483713" r:id="rId29"/>
    <p:sldLayoutId id="2147483714" r:id="rId30"/>
    <p:sldLayoutId id="2147483715" r:id="rId31"/>
    <p:sldLayoutId id="2147483716" r:id="rId32"/>
    <p:sldLayoutId id="2147483717" r:id="rId33"/>
    <p:sldLayoutId id="2147483718" r:id="rId34"/>
    <p:sldLayoutId id="2147483719" r:id="rId35"/>
    <p:sldLayoutId id="2147483720" r:id="rId36"/>
    <p:sldLayoutId id="2147483721" r:id="rId37"/>
    <p:sldLayoutId id="2147483722" r:id="rId38"/>
    <p:sldLayoutId id="2147483723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  <p:sldLayoutId id="2147483741" r:id="rId18"/>
    <p:sldLayoutId id="2147483742" r:id="rId19"/>
    <p:sldLayoutId id="2147483743" r:id="rId20"/>
    <p:sldLayoutId id="2147483744" r:id="rId21"/>
    <p:sldLayoutId id="2147483745" r:id="rId22"/>
    <p:sldLayoutId id="2147483746" r:id="rId23"/>
    <p:sldLayoutId id="2147483747" r:id="rId24"/>
    <p:sldLayoutId id="2147483748" r:id="rId25"/>
    <p:sldLayoutId id="2147483749" r:id="rId26"/>
    <p:sldLayoutId id="2147483750" r:id="rId27"/>
    <p:sldLayoutId id="2147483751" r:id="rId28"/>
    <p:sldLayoutId id="2147483752" r:id="rId29"/>
    <p:sldLayoutId id="2147483753" r:id="rId30"/>
    <p:sldLayoutId id="2147483754" r:id="rId31"/>
    <p:sldLayoutId id="2147483755" r:id="rId32"/>
    <p:sldLayoutId id="2147483756" r:id="rId33"/>
    <p:sldLayoutId id="2147483757" r:id="rId34"/>
    <p:sldLayoutId id="2147483758" r:id="rId35"/>
    <p:sldLayoutId id="2147483759" r:id="rId36"/>
    <p:sldLayoutId id="2147483760" r:id="rId37"/>
    <p:sldLayoutId id="2147483761" r:id="rId38"/>
    <p:sldLayoutId id="2147483762" r:id="rId39"/>
    <p:sldLayoutId id="2147483763" r:id="rId40"/>
    <p:sldLayoutId id="2147483764" r:id="rId41"/>
    <p:sldLayoutId id="2147483765" r:id="rId42"/>
    <p:sldLayoutId id="2147483766" r:id="rId43"/>
    <p:sldLayoutId id="2147483767" r:id="rId44"/>
    <p:sldLayoutId id="2147483768" r:id="rId45"/>
    <p:sldLayoutId id="2147483769" r:id="rId46"/>
    <p:sldLayoutId id="2147483770" r:id="rId47"/>
    <p:sldLayoutId id="2147483771" r:id="rId48"/>
    <p:sldLayoutId id="2147483772" r:id="rId49"/>
    <p:sldLayoutId id="2147483773" r:id="rId50"/>
    <p:sldLayoutId id="2147483774" r:id="rId51"/>
    <p:sldLayoutId id="2147483775" r:id="rId52"/>
    <p:sldLayoutId id="2147483776" r:id="rId53"/>
    <p:sldLayoutId id="2147483777" r:id="rId54"/>
    <p:sldLayoutId id="2147483778" r:id="rId55"/>
    <p:sldLayoutId id="2147483779" r:id="rId56"/>
    <p:sldLayoutId id="2147483780" r:id="rId57"/>
    <p:sldLayoutId id="2147483781" r:id="rId58"/>
    <p:sldLayoutId id="2147483782" r:id="rId59"/>
    <p:sldLayoutId id="2147483783" r:id="rId60"/>
    <p:sldLayoutId id="2147483784" r:id="rId6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4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06" name="Google Shape;1006;p1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aleway Medium"/>
              <a:buChar char="●"/>
              <a:defRPr b="0" i="0" sz="1300" u="none" cap="none" strike="noStrike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aleway Medium"/>
              <a:buChar char="○"/>
              <a:defRPr b="0" i="0" sz="1100" u="none" cap="none" strike="noStrike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aleway Medium"/>
              <a:buChar char="■"/>
              <a:defRPr b="0" i="0" sz="1100" u="none" cap="none" strike="noStrike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aleway Medium"/>
              <a:buChar char="●"/>
              <a:defRPr b="0" i="0" sz="1100" u="none" cap="none" strike="noStrike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aleway Medium"/>
              <a:buChar char="○"/>
              <a:defRPr b="0" i="0" sz="1100" u="none" cap="none" strike="noStrike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aleway Medium"/>
              <a:buChar char="■"/>
              <a:defRPr b="0" i="0" sz="1100" u="none" cap="none" strike="noStrike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aleway Medium"/>
              <a:buChar char="●"/>
              <a:defRPr b="0" i="0" sz="1100" u="none" cap="none" strike="noStrike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aleway Medium"/>
              <a:buChar char="○"/>
              <a:defRPr b="0" i="0" sz="1100" u="none" cap="none" strike="noStrike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Raleway Medium"/>
              <a:buChar char="■"/>
              <a:defRPr b="0" i="0" sz="1100" u="none" cap="none" strike="noStrike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  <p:sp>
        <p:nvSpPr>
          <p:cNvPr id="1007" name="Google Shape;1007;p1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  <p:sldLayoutId id="2147483808" r:id="rId14"/>
    <p:sldLayoutId id="2147483809" r:id="rId15"/>
    <p:sldLayoutId id="2147483810" r:id="rId16"/>
    <p:sldLayoutId id="2147483811" r:id="rId17"/>
    <p:sldLayoutId id="2147483812" r:id="rId18"/>
    <p:sldLayoutId id="2147483813" r:id="rId19"/>
    <p:sldLayoutId id="2147483814" r:id="rId20"/>
    <p:sldLayoutId id="2147483815" r:id="rId21"/>
    <p:sldLayoutId id="2147483816" r:id="rId22"/>
    <p:sldLayoutId id="2147483817" r:id="rId23"/>
    <p:sldLayoutId id="2147483818" r:id="rId24"/>
    <p:sldLayoutId id="2147483819" r:id="rId25"/>
    <p:sldLayoutId id="2147483820" r:id="rId26"/>
    <p:sldLayoutId id="2147483821" r:id="rId27"/>
    <p:sldLayoutId id="2147483822" r:id="rId28"/>
    <p:sldLayoutId id="2147483823" r:id="rId29"/>
    <p:sldLayoutId id="2147483824" r:id="rId30"/>
    <p:sldLayoutId id="2147483825" r:id="rId31"/>
    <p:sldLayoutId id="2147483826" r:id="rId32"/>
    <p:sldLayoutId id="2147483827" r:id="rId33"/>
    <p:sldLayoutId id="2147483828" r:id="rId34"/>
    <p:sldLayoutId id="2147483829" r:id="rId35"/>
    <p:sldLayoutId id="2147483830" r:id="rId36"/>
    <p:sldLayoutId id="2147483831" r:id="rId37"/>
    <p:sldLayoutId id="2147483832" r:id="rId38"/>
    <p:sldLayoutId id="2147483833" r:id="rId39"/>
    <p:sldLayoutId id="2147483834" r:id="rId40"/>
    <p:sldLayoutId id="2147483835" r:id="rId41"/>
    <p:sldLayoutId id="2147483836" r:id="rId42"/>
    <p:sldLayoutId id="2147483837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  <p:sldLayoutId id="2147483849" r:id="rId12"/>
    <p:sldLayoutId id="2147483850" r:id="rId13"/>
    <p:sldLayoutId id="2147483851" r:id="rId14"/>
    <p:sldLayoutId id="2147483852" r:id="rId15"/>
    <p:sldLayoutId id="2147483853" r:id="rId16"/>
    <p:sldLayoutId id="2147483854" r:id="rId17"/>
    <p:sldLayoutId id="2147483855" r:id="rId18"/>
    <p:sldLayoutId id="2147483856" r:id="rId19"/>
    <p:sldLayoutId id="2147483857" r:id="rId20"/>
    <p:sldLayoutId id="2147483858" r:id="rId21"/>
    <p:sldLayoutId id="2147483859" r:id="rId22"/>
    <p:sldLayoutId id="2147483860" r:id="rId23"/>
    <p:sldLayoutId id="2147483861" r:id="rId24"/>
    <p:sldLayoutId id="2147483862" r:id="rId25"/>
    <p:sldLayoutId id="2147483863" r:id="rId26"/>
    <p:sldLayoutId id="2147483864" r:id="rId27"/>
    <p:sldLayoutId id="2147483865" r:id="rId28"/>
    <p:sldLayoutId id="2147483866" r:id="rId29"/>
    <p:sldLayoutId id="2147483867" r:id="rId30"/>
    <p:sldLayoutId id="2147483868" r:id="rId31"/>
    <p:sldLayoutId id="2147483869" r:id="rId32"/>
    <p:sldLayoutId id="2147483870" r:id="rId33"/>
    <p:sldLayoutId id="2147483871" r:id="rId34"/>
    <p:sldLayoutId id="2147483872" r:id="rId35"/>
    <p:sldLayoutId id="2147483873" r:id="rId36"/>
    <p:sldLayoutId id="2147483874" r:id="rId37"/>
    <p:sldLayoutId id="2147483875" r:id="rId38"/>
    <p:sldLayoutId id="2147483876" r:id="rId39"/>
    <p:sldLayoutId id="2147483877" r:id="rId40"/>
    <p:sldLayoutId id="2147483878" r:id="rId41"/>
    <p:sldLayoutId id="2147483879" r:id="rId42"/>
    <p:sldLayoutId id="2147483880" r:id="rId43"/>
    <p:sldLayoutId id="2147483881" r:id="rId44"/>
    <p:sldLayoutId id="2147483882" r:id="rId4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  <p:sldLayoutId id="2147483895" r:id="rId13"/>
    <p:sldLayoutId id="2147483896" r:id="rId14"/>
    <p:sldLayoutId id="2147483897" r:id="rId15"/>
    <p:sldLayoutId id="2147483898" r:id="rId16"/>
    <p:sldLayoutId id="2147483899" r:id="rId17"/>
    <p:sldLayoutId id="2147483900" r:id="rId18"/>
    <p:sldLayoutId id="2147483901" r:id="rId19"/>
    <p:sldLayoutId id="2147483902" r:id="rId20"/>
    <p:sldLayoutId id="2147483903" r:id="rId21"/>
    <p:sldLayoutId id="2147483904" r:id="rId22"/>
    <p:sldLayoutId id="2147483905" r:id="rId23"/>
    <p:sldLayoutId id="2147483906" r:id="rId24"/>
    <p:sldLayoutId id="2147483907" r:id="rId25"/>
    <p:sldLayoutId id="2147483908" r:id="rId26"/>
    <p:sldLayoutId id="2147483909" r:id="rId27"/>
    <p:sldLayoutId id="2147483910" r:id="rId28"/>
    <p:sldLayoutId id="2147483911" r:id="rId29"/>
    <p:sldLayoutId id="2147483912" r:id="rId30"/>
    <p:sldLayoutId id="2147483913" r:id="rId31"/>
    <p:sldLayoutId id="2147483914" r:id="rId32"/>
    <p:sldLayoutId id="2147483915" r:id="rId33"/>
    <p:sldLayoutId id="2147483916" r:id="rId34"/>
    <p:sldLayoutId id="2147483917" r:id="rId35"/>
    <p:sldLayoutId id="2147483918" r:id="rId36"/>
    <p:sldLayoutId id="2147483919" r:id="rId37"/>
    <p:sldLayoutId id="2147483920" r:id="rId38"/>
    <p:sldLayoutId id="2147483921" r:id="rId39"/>
    <p:sldLayoutId id="2147483922" r:id="rId40"/>
    <p:sldLayoutId id="2147483923" r:id="rId41"/>
    <p:sldLayoutId id="2147483924" r:id="rId42"/>
    <p:sldLayoutId id="2147483925" r:id="rId43"/>
    <p:sldLayoutId id="2147483926" r:id="rId44"/>
    <p:sldLayoutId id="2147483927" r:id="rId45"/>
    <p:sldLayoutId id="2147483928" r:id="rId46"/>
    <p:sldLayoutId id="2147483929" r:id="rId47"/>
    <p:sldLayoutId id="2147483930" r:id="rId48"/>
    <p:sldLayoutId id="2147483931" r:id="rId49"/>
    <p:sldLayoutId id="2147483932" r:id="rId50"/>
    <p:sldLayoutId id="2147483933" r:id="rId51"/>
    <p:sldLayoutId id="2147483934" r:id="rId52"/>
    <p:sldLayoutId id="2147483935" r:id="rId53"/>
    <p:sldLayoutId id="2147483936" r:id="rId54"/>
    <p:sldLayoutId id="2147483937" r:id="rId55"/>
    <p:sldLayoutId id="2147483938" r:id="rId56"/>
    <p:sldLayoutId id="2147483939" r:id="rId57"/>
    <p:sldLayoutId id="2147483940" r:id="rId58"/>
    <p:sldLayoutId id="2147483941" r:id="rId5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942" r:id="rId1"/>
    <p:sldLayoutId id="2147483943" r:id="rId2"/>
    <p:sldLayoutId id="2147483944" r:id="rId3"/>
    <p:sldLayoutId id="2147483945" r:id="rId4"/>
    <p:sldLayoutId id="2147483946" r:id="rId5"/>
    <p:sldLayoutId id="2147483947" r:id="rId6"/>
    <p:sldLayoutId id="2147483948" r:id="rId7"/>
    <p:sldLayoutId id="2147483949" r:id="rId8"/>
    <p:sldLayoutId id="2147483950" r:id="rId9"/>
    <p:sldLayoutId id="2147483951" r:id="rId10"/>
    <p:sldLayoutId id="2147483952" r:id="rId11"/>
    <p:sldLayoutId id="2147483953" r:id="rId12"/>
    <p:sldLayoutId id="2147483954" r:id="rId13"/>
    <p:sldLayoutId id="2147483955" r:id="rId14"/>
    <p:sldLayoutId id="2147483956" r:id="rId15"/>
    <p:sldLayoutId id="2147483957" r:id="rId16"/>
    <p:sldLayoutId id="2147483958" r:id="rId17"/>
    <p:sldLayoutId id="2147483959" r:id="rId18"/>
    <p:sldLayoutId id="2147483960" r:id="rId19"/>
    <p:sldLayoutId id="2147483961" r:id="rId20"/>
    <p:sldLayoutId id="2147483962" r:id="rId21"/>
    <p:sldLayoutId id="2147483963" r:id="rId22"/>
    <p:sldLayoutId id="2147483964" r:id="rId23"/>
    <p:sldLayoutId id="2147483965" r:id="rId24"/>
    <p:sldLayoutId id="2147483966" r:id="rId25"/>
    <p:sldLayoutId id="2147483967" r:id="rId26"/>
    <p:sldLayoutId id="2147483968" r:id="rId27"/>
    <p:sldLayoutId id="2147483969" r:id="rId28"/>
    <p:sldLayoutId id="2147483970" r:id="rId29"/>
    <p:sldLayoutId id="2147483971" r:id="rId30"/>
    <p:sldLayoutId id="2147483972" r:id="rId31"/>
    <p:sldLayoutId id="2147483973" r:id="rId32"/>
    <p:sldLayoutId id="2147483974" r:id="rId33"/>
    <p:sldLayoutId id="2147483975" r:id="rId34"/>
    <p:sldLayoutId id="2147483976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2.png"/><Relationship Id="rId4" Type="http://schemas.openxmlformats.org/officeDocument/2006/relationships/image" Target="../media/image72.png"/><Relationship Id="rId5" Type="http://schemas.openxmlformats.org/officeDocument/2006/relationships/image" Target="../media/image55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5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6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figma.com/proto/Kl3Tr9A20RCKQ2SP8qyJHa/India-Stack?page-id=61%3A760&amp;typ%5B%E2%80%A6%5Ding=scale-down&amp;starting-point-node-id=1253%3A90852&amp;node-id=1253-91579" TargetMode="External"/><Relationship Id="rId4" Type="http://schemas.openxmlformats.org/officeDocument/2006/relationships/hyperlink" Target="https://www.figma.com/proto/Kl3Tr9A20RCKQ2SP8qyJHa/India-Stack?node-id=1253-90852&amp;starting-point-node-id=1253%3A90852&amp;show-proto-sidebar=1" TargetMode="External"/><Relationship Id="rId5" Type="http://schemas.openxmlformats.org/officeDocument/2006/relationships/hyperlink" Target="http://drive.google.com/file/d/1L9AYSQ0H0vAo8KIvGXxqMdQHSPs1k5pW/view" TargetMode="External"/><Relationship Id="rId6" Type="http://schemas.openxmlformats.org/officeDocument/2006/relationships/image" Target="../media/image51.jpg"/><Relationship Id="rId7" Type="http://schemas.openxmlformats.org/officeDocument/2006/relationships/hyperlink" Target="https://www.figma.com/proto/Kl3Tr9A20RCKQ2SP8qyJHa/India-Stack?page-id=61%3A760&amp;node-id=1461-3101&amp;viewport=721%2C-921%2C0.15&amp;scaling=scale-down&amp;starting-point-node-id=73%3A4799&amp;show-proto-sidebar=1&amp;mode=design&amp;t=XYj6zwztXJXmzSHA-1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0.png"/><Relationship Id="rId4" Type="http://schemas.openxmlformats.org/officeDocument/2006/relationships/image" Target="../media/image64.png"/><Relationship Id="rId5" Type="http://schemas.openxmlformats.org/officeDocument/2006/relationships/image" Target="../media/image5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6.png"/><Relationship Id="rId4" Type="http://schemas.openxmlformats.org/officeDocument/2006/relationships/image" Target="../media/image65.png"/><Relationship Id="rId5" Type="http://schemas.openxmlformats.org/officeDocument/2006/relationships/image" Target="../media/image6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8.jpg"/><Relationship Id="rId4" Type="http://schemas.openxmlformats.org/officeDocument/2006/relationships/image" Target="../media/image3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Relationship Id="rId4" Type="http://schemas.openxmlformats.org/officeDocument/2006/relationships/image" Target="../media/image48.png"/><Relationship Id="rId5" Type="http://schemas.openxmlformats.org/officeDocument/2006/relationships/image" Target="../media/image45.png"/><Relationship Id="rId6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4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1.xml"/><Relationship Id="rId4" Type="http://schemas.openxmlformats.org/officeDocument/2006/relationships/image" Target="../media/image39.jpg"/><Relationship Id="rId5" Type="http://schemas.openxmlformats.org/officeDocument/2006/relationships/image" Target="../media/image40.png"/><Relationship Id="rId6" Type="http://schemas.openxmlformats.org/officeDocument/2006/relationships/image" Target="../media/image44.png"/><Relationship Id="rId7" Type="http://schemas.openxmlformats.org/officeDocument/2006/relationships/image" Target="../media/image38.png"/><Relationship Id="rId8" Type="http://schemas.openxmlformats.org/officeDocument/2006/relationships/image" Target="../media/image3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9.png"/><Relationship Id="rId4" Type="http://schemas.openxmlformats.org/officeDocument/2006/relationships/image" Target="../media/image40.png"/><Relationship Id="rId5" Type="http://schemas.openxmlformats.org/officeDocument/2006/relationships/image" Target="../media/image31.png"/><Relationship Id="rId6" Type="http://schemas.openxmlformats.org/officeDocument/2006/relationships/image" Target="../media/image42.png"/><Relationship Id="rId7" Type="http://schemas.openxmlformats.org/officeDocument/2006/relationships/image" Target="../media/image3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212"/>
        </a:solidFill>
      </p:bgPr>
    </p:bg>
    <p:spTree>
      <p:nvGrpSpPr>
        <p:cNvPr id="243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2" name="Google Shape;2432;p338"/>
          <p:cNvPicPr preferRelativeResize="0"/>
          <p:nvPr/>
        </p:nvPicPr>
        <p:blipFill rotWithShape="1">
          <a:blip r:embed="rId3">
            <a:alphaModFix/>
          </a:blip>
          <a:srcRect b="12002" l="0" r="8950" t="27592"/>
          <a:stretch/>
        </p:blipFill>
        <p:spPr>
          <a:xfrm>
            <a:off x="1391100" y="0"/>
            <a:ext cx="77528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3" name="Google Shape;2433;p338"/>
          <p:cNvSpPr/>
          <p:nvPr/>
        </p:nvSpPr>
        <p:spPr>
          <a:xfrm>
            <a:off x="1349075" y="0"/>
            <a:ext cx="7752900" cy="5143500"/>
          </a:xfrm>
          <a:prstGeom prst="rect">
            <a:avLst/>
          </a:prstGeom>
          <a:gradFill>
            <a:gsLst>
              <a:gs pos="0">
                <a:srgbClr val="121212">
                  <a:alpha val="0"/>
                </a:srgbClr>
              </a:gs>
              <a:gs pos="100000">
                <a:srgbClr val="121212"/>
              </a:gs>
            </a:gsLst>
            <a:lin ang="10800025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34" name="Google Shape;2434;p3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35" name="Google Shape;2435;p338"/>
          <p:cNvSpPr txBox="1"/>
          <p:nvPr/>
        </p:nvSpPr>
        <p:spPr>
          <a:xfrm>
            <a:off x="751675" y="1184075"/>
            <a:ext cx="6584400" cy="35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GB" sz="3000">
                <a:solidFill>
                  <a:srgbClr val="FFFFFF"/>
                </a:solidFill>
                <a:highlight>
                  <a:srgbClr val="6564DB"/>
                </a:highlight>
                <a:latin typeface="Outfit SemiBold"/>
                <a:ea typeface="Outfit SemiBold"/>
                <a:cs typeface="Outfit SemiBold"/>
                <a:sym typeface="Outfit SemiBold"/>
              </a:rPr>
              <a:t>Driving Inclusive Open Finance - </a:t>
            </a:r>
            <a:endParaRPr sz="3000">
              <a:solidFill>
                <a:srgbClr val="FFFFFF"/>
              </a:solidFill>
              <a:highlight>
                <a:srgbClr val="6564DB"/>
              </a:highlight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GB" sz="3000">
                <a:solidFill>
                  <a:srgbClr val="FFFFFF"/>
                </a:solidFill>
                <a:highlight>
                  <a:srgbClr val="6564DB"/>
                </a:highlight>
                <a:latin typeface="Outfit SemiBold"/>
                <a:ea typeface="Outfit SemiBold"/>
                <a:cs typeface="Outfit SemiBold"/>
                <a:sym typeface="Outfit SemiBold"/>
              </a:rPr>
              <a:t>The DPI Approach</a:t>
            </a:r>
            <a:endParaRPr sz="3000">
              <a:solidFill>
                <a:srgbClr val="FFFFFF"/>
              </a:solidFill>
              <a:highlight>
                <a:srgbClr val="6564DB"/>
              </a:highlight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GB" sz="17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13 June, 2024</a:t>
            </a:r>
            <a:endParaRPr sz="1700">
              <a:solidFill>
                <a:srgbClr val="FFFFFF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t/>
            </a:r>
            <a:endParaRPr sz="1700">
              <a:solidFill>
                <a:srgbClr val="FFFFFF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sz="1700">
              <a:solidFill>
                <a:srgbClr val="FFFFFF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sz="2400">
              <a:solidFill>
                <a:srgbClr val="FFFFFF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GB" sz="2200">
                <a:solidFill>
                  <a:srgbClr val="6564DB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Kamya Chandra</a:t>
            </a:r>
            <a:endParaRPr sz="2200">
              <a:solidFill>
                <a:srgbClr val="6564DB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GB" sz="1800">
                <a:solidFill>
                  <a:schemeClr val="l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Chief Strategy Officer, Centre for DPI</a:t>
            </a:r>
            <a:endParaRPr sz="1800">
              <a:solidFill>
                <a:schemeClr val="lt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GB" sz="1800">
                <a:solidFill>
                  <a:schemeClr val="l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kamya@cdpi.dev</a:t>
            </a:r>
            <a:endParaRPr sz="1800">
              <a:solidFill>
                <a:schemeClr val="lt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8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Google Shape;2579;p347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</a:t>
            </a:r>
            <a:r>
              <a:rPr lang="en-GB">
                <a:highlight>
                  <a:srgbClr val="FFF2CC"/>
                </a:highlight>
              </a:rPr>
              <a:t>needs of the user</a:t>
            </a:r>
            <a:r>
              <a:rPr lang="en-GB"/>
              <a:t> should be the key design principles of Open Finance architecture!</a:t>
            </a:r>
            <a:endParaRPr/>
          </a:p>
        </p:txBody>
      </p:sp>
      <p:sp>
        <p:nvSpPr>
          <p:cNvPr id="2580" name="Google Shape;2580;p347"/>
          <p:cNvSpPr txBox="1"/>
          <p:nvPr/>
        </p:nvSpPr>
        <p:spPr>
          <a:xfrm>
            <a:off x="1715550" y="3472400"/>
            <a:ext cx="62334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1C4587"/>
                </a:solidFill>
                <a:latin typeface="Outfit"/>
                <a:ea typeface="Outfit"/>
                <a:cs typeface="Outfit"/>
                <a:sym typeface="Outfit"/>
              </a:rPr>
              <a:t>Inclusive. Low cost. Unification across accounts</a:t>
            </a:r>
            <a:endParaRPr sz="2000">
              <a:solidFill>
                <a:srgbClr val="1C4587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2581" name="Google Shape;2581;p3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3421" y="2834644"/>
            <a:ext cx="2690739" cy="2690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85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p348"/>
          <p:cNvSpPr/>
          <p:nvPr/>
        </p:nvSpPr>
        <p:spPr>
          <a:xfrm>
            <a:off x="5360350" y="2049125"/>
            <a:ext cx="93300" cy="2443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rgbClr val="D0E0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7" name="Google Shape;2587;p348"/>
          <p:cNvSpPr/>
          <p:nvPr/>
        </p:nvSpPr>
        <p:spPr>
          <a:xfrm>
            <a:off x="3580775" y="2049125"/>
            <a:ext cx="93300" cy="2443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E2F3"/>
              </a:solidFill>
            </a:endParaRPr>
          </a:p>
        </p:txBody>
      </p:sp>
      <p:sp>
        <p:nvSpPr>
          <p:cNvPr id="2588" name="Google Shape;2588;p348"/>
          <p:cNvSpPr/>
          <p:nvPr/>
        </p:nvSpPr>
        <p:spPr>
          <a:xfrm>
            <a:off x="6551456" y="2064131"/>
            <a:ext cx="2288100" cy="2428500"/>
          </a:xfrm>
          <a:prstGeom prst="roundRect">
            <a:avLst>
              <a:gd fmla="val 5375" name="adj"/>
            </a:avLst>
          </a:prstGeom>
          <a:solidFill>
            <a:srgbClr val="A2C4C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270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589" name="Google Shape;2589;p348"/>
          <p:cNvSpPr/>
          <p:nvPr/>
        </p:nvSpPr>
        <p:spPr>
          <a:xfrm>
            <a:off x="347850" y="2064131"/>
            <a:ext cx="2127900" cy="2428500"/>
          </a:xfrm>
          <a:prstGeom prst="roundRect">
            <a:avLst>
              <a:gd fmla="val 5375" name="adj"/>
            </a:avLst>
          </a:prstGeom>
          <a:solidFill>
            <a:srgbClr val="A2C4C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270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590" name="Google Shape;2590;p348"/>
          <p:cNvSpPr txBox="1"/>
          <p:nvPr/>
        </p:nvSpPr>
        <p:spPr>
          <a:xfrm>
            <a:off x="433775" y="2215608"/>
            <a:ext cx="12543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Outfit"/>
                <a:ea typeface="Outfit"/>
                <a:cs typeface="Outfit"/>
                <a:sym typeface="Outfit"/>
              </a:rPr>
              <a:t>Bank, Mo-Mo</a:t>
            </a:r>
            <a:endParaRPr b="1" sz="1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591" name="Google Shape;2591;p348"/>
          <p:cNvSpPr txBox="1"/>
          <p:nvPr/>
        </p:nvSpPr>
        <p:spPr>
          <a:xfrm>
            <a:off x="598458" y="2756700"/>
            <a:ext cx="10896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Outfit"/>
                <a:ea typeface="Outfit"/>
                <a:cs typeface="Outfit"/>
                <a:sym typeface="Outfit"/>
              </a:rPr>
              <a:t>Mutual Fund House</a:t>
            </a:r>
            <a:endParaRPr b="1" sz="1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592" name="Google Shape;2592;p348"/>
          <p:cNvSpPr txBox="1"/>
          <p:nvPr/>
        </p:nvSpPr>
        <p:spPr>
          <a:xfrm>
            <a:off x="618870" y="3301725"/>
            <a:ext cx="10689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Outfit"/>
                <a:ea typeface="Outfit"/>
                <a:cs typeface="Outfit"/>
                <a:sym typeface="Outfit"/>
              </a:rPr>
              <a:t>Insurance Provider</a:t>
            </a:r>
            <a:endParaRPr b="1" sz="1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593" name="Google Shape;2593;p348"/>
          <p:cNvSpPr txBox="1"/>
          <p:nvPr/>
        </p:nvSpPr>
        <p:spPr>
          <a:xfrm>
            <a:off x="571500" y="3881888"/>
            <a:ext cx="11166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Outfit"/>
                <a:ea typeface="Outfit"/>
                <a:cs typeface="Outfit"/>
                <a:sym typeface="Outfit"/>
              </a:rPr>
              <a:t>Tax Platforms</a:t>
            </a:r>
            <a:endParaRPr b="1" sz="1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594" name="Google Shape;2594;p348"/>
          <p:cNvSpPr txBox="1"/>
          <p:nvPr/>
        </p:nvSpPr>
        <p:spPr>
          <a:xfrm>
            <a:off x="7325644" y="2198408"/>
            <a:ext cx="13689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Outfit"/>
                <a:ea typeface="Outfit"/>
                <a:cs typeface="Outfit"/>
                <a:sym typeface="Outfit"/>
              </a:rPr>
              <a:t>Flow-Based Credit</a:t>
            </a:r>
            <a:endParaRPr b="1" sz="1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595" name="Google Shape;2595;p348"/>
          <p:cNvSpPr txBox="1"/>
          <p:nvPr/>
        </p:nvSpPr>
        <p:spPr>
          <a:xfrm>
            <a:off x="7299564" y="2770636"/>
            <a:ext cx="13314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Outfit"/>
                <a:ea typeface="Outfit"/>
                <a:cs typeface="Outfit"/>
                <a:sym typeface="Outfit"/>
              </a:rPr>
              <a:t>Personal Finance Management</a:t>
            </a:r>
            <a:endParaRPr b="1" sz="1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596" name="Google Shape;2596;p348"/>
          <p:cNvSpPr txBox="1"/>
          <p:nvPr/>
        </p:nvSpPr>
        <p:spPr>
          <a:xfrm>
            <a:off x="7299564" y="3284508"/>
            <a:ext cx="13950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Outfit"/>
                <a:ea typeface="Outfit"/>
                <a:cs typeface="Outfit"/>
                <a:sym typeface="Outfit"/>
              </a:rPr>
              <a:t>Wealth Management</a:t>
            </a:r>
            <a:endParaRPr b="1" sz="1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597" name="Google Shape;2597;p348"/>
          <p:cNvSpPr txBox="1"/>
          <p:nvPr/>
        </p:nvSpPr>
        <p:spPr>
          <a:xfrm>
            <a:off x="7299564" y="3864683"/>
            <a:ext cx="13689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Outfit"/>
                <a:ea typeface="Outfit"/>
                <a:cs typeface="Outfit"/>
                <a:sym typeface="Outfit"/>
              </a:rPr>
              <a:t>Robo Advisors</a:t>
            </a:r>
            <a:endParaRPr b="1" sz="1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598" name="Google Shape;2598;p348"/>
          <p:cNvSpPr/>
          <p:nvPr/>
        </p:nvSpPr>
        <p:spPr>
          <a:xfrm>
            <a:off x="1839495" y="2195638"/>
            <a:ext cx="496500" cy="493500"/>
          </a:xfrm>
          <a:prstGeom prst="ellipse">
            <a:avLst/>
          </a:prstGeom>
          <a:solidFill>
            <a:srgbClr val="2766A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9" name="Google Shape;2599;p348"/>
          <p:cNvSpPr/>
          <p:nvPr/>
        </p:nvSpPr>
        <p:spPr>
          <a:xfrm>
            <a:off x="1839495" y="2751063"/>
            <a:ext cx="496500" cy="49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0" name="Google Shape;2600;p348"/>
          <p:cNvSpPr/>
          <p:nvPr/>
        </p:nvSpPr>
        <p:spPr>
          <a:xfrm>
            <a:off x="1839495" y="3306489"/>
            <a:ext cx="496500" cy="493500"/>
          </a:xfrm>
          <a:prstGeom prst="ellipse">
            <a:avLst/>
          </a:prstGeom>
          <a:solidFill>
            <a:srgbClr val="16A08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1" name="Google Shape;2601;p348"/>
          <p:cNvSpPr/>
          <p:nvPr/>
        </p:nvSpPr>
        <p:spPr>
          <a:xfrm>
            <a:off x="1839495" y="3861914"/>
            <a:ext cx="496500" cy="493500"/>
          </a:xfrm>
          <a:prstGeom prst="ellipse">
            <a:avLst/>
          </a:prstGeom>
          <a:solidFill>
            <a:srgbClr val="7DD6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602" name="Google Shape;2602;p348"/>
          <p:cNvSpPr/>
          <p:nvPr/>
        </p:nvSpPr>
        <p:spPr>
          <a:xfrm>
            <a:off x="6724389" y="2212722"/>
            <a:ext cx="462000" cy="459300"/>
          </a:xfrm>
          <a:prstGeom prst="roundRect">
            <a:avLst>
              <a:gd fmla="val 16667" name="adj"/>
            </a:avLst>
          </a:prstGeom>
          <a:solidFill>
            <a:srgbClr val="2766A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3" name="Google Shape;2603;p348"/>
          <p:cNvSpPr/>
          <p:nvPr/>
        </p:nvSpPr>
        <p:spPr>
          <a:xfrm>
            <a:off x="6724389" y="2768148"/>
            <a:ext cx="462000" cy="4593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4" name="Google Shape;2604;p348"/>
          <p:cNvSpPr/>
          <p:nvPr/>
        </p:nvSpPr>
        <p:spPr>
          <a:xfrm>
            <a:off x="6724389" y="3323573"/>
            <a:ext cx="462000" cy="459300"/>
          </a:xfrm>
          <a:prstGeom prst="roundRect">
            <a:avLst>
              <a:gd fmla="val 16667" name="adj"/>
            </a:avLst>
          </a:prstGeom>
          <a:solidFill>
            <a:srgbClr val="16A08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5" name="Google Shape;2605;p348"/>
          <p:cNvSpPr/>
          <p:nvPr/>
        </p:nvSpPr>
        <p:spPr>
          <a:xfrm>
            <a:off x="6724389" y="3878998"/>
            <a:ext cx="462000" cy="459300"/>
          </a:xfrm>
          <a:prstGeom prst="roundRect">
            <a:avLst>
              <a:gd fmla="val 16667" name="adj"/>
            </a:avLst>
          </a:prstGeom>
          <a:solidFill>
            <a:srgbClr val="7DD6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06" name="Google Shape;2606;p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9156" y="3396889"/>
            <a:ext cx="314570" cy="312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7" name="Google Shape;2607;p3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4813" y="3951315"/>
            <a:ext cx="314572" cy="312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8" name="Google Shape;2608;p3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3540" y="2785365"/>
            <a:ext cx="419737" cy="417283"/>
          </a:xfrm>
          <a:prstGeom prst="rect">
            <a:avLst/>
          </a:prstGeom>
          <a:noFill/>
          <a:ln>
            <a:noFill/>
          </a:ln>
        </p:spPr>
      </p:pic>
      <p:sp>
        <p:nvSpPr>
          <p:cNvPr id="2609" name="Google Shape;2609;p348"/>
          <p:cNvSpPr txBox="1"/>
          <p:nvPr/>
        </p:nvSpPr>
        <p:spPr>
          <a:xfrm>
            <a:off x="258365" y="1471222"/>
            <a:ext cx="2481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Outfit SemiBold"/>
                <a:ea typeface="Outfit SemiBold"/>
                <a:cs typeface="Outfit SemiBold"/>
                <a:sym typeface="Outfit SemiBold"/>
              </a:rPr>
              <a:t>Financial Information Providers </a:t>
            </a:r>
            <a:endParaRPr sz="1500"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2610" name="Google Shape;2610;p348"/>
          <p:cNvSpPr txBox="1"/>
          <p:nvPr/>
        </p:nvSpPr>
        <p:spPr>
          <a:xfrm>
            <a:off x="6524392" y="1489593"/>
            <a:ext cx="22881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Outfit SemiBold"/>
                <a:ea typeface="Outfit SemiBold"/>
                <a:cs typeface="Outfit SemiBold"/>
                <a:sym typeface="Outfit SemiBold"/>
              </a:rPr>
              <a:t>Financial Information Users </a:t>
            </a:r>
            <a:endParaRPr sz="1500"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pic>
        <p:nvPicPr>
          <p:cNvPr id="2611" name="Google Shape;2611;p3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5528" y="2286022"/>
            <a:ext cx="314571" cy="3127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2" name="Google Shape;2612;p348"/>
          <p:cNvSpPr/>
          <p:nvPr/>
        </p:nvSpPr>
        <p:spPr>
          <a:xfrm>
            <a:off x="1947287" y="2295850"/>
            <a:ext cx="265500" cy="2478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cubicBezTo>
                  <a:pt x="120000" y="26117"/>
                  <a:pt x="120000" y="26117"/>
                  <a:pt x="120000" y="26117"/>
                </a:cubicBezTo>
                <a:cubicBezTo>
                  <a:pt x="120000" y="34588"/>
                  <a:pt x="120000" y="34588"/>
                  <a:pt x="120000" y="34588"/>
                </a:cubicBezTo>
                <a:cubicBezTo>
                  <a:pt x="111428" y="34588"/>
                  <a:pt x="111428" y="34588"/>
                  <a:pt x="111428" y="34588"/>
                </a:cubicBezTo>
                <a:cubicBezTo>
                  <a:pt x="111428" y="35294"/>
                  <a:pt x="111428" y="36705"/>
                  <a:pt x="110109" y="37411"/>
                </a:cubicBezTo>
                <a:cubicBezTo>
                  <a:pt x="109450" y="38117"/>
                  <a:pt x="108791" y="38823"/>
                  <a:pt x="107472" y="38823"/>
                </a:cubicBezTo>
                <a:cubicBezTo>
                  <a:pt x="12527" y="38823"/>
                  <a:pt x="12527" y="38823"/>
                  <a:pt x="12527" y="38823"/>
                </a:cubicBezTo>
                <a:cubicBezTo>
                  <a:pt x="11208" y="38823"/>
                  <a:pt x="9890" y="38117"/>
                  <a:pt x="9230" y="37411"/>
                </a:cubicBezTo>
                <a:cubicBezTo>
                  <a:pt x="8571" y="36705"/>
                  <a:pt x="7912" y="35294"/>
                  <a:pt x="7912" y="34588"/>
                </a:cubicBezTo>
                <a:cubicBezTo>
                  <a:pt x="0" y="34588"/>
                  <a:pt x="0" y="34588"/>
                  <a:pt x="0" y="34588"/>
                </a:cubicBezTo>
                <a:cubicBezTo>
                  <a:pt x="0" y="26117"/>
                  <a:pt x="0" y="26117"/>
                  <a:pt x="0" y="26117"/>
                </a:cubicBezTo>
                <a:lnTo>
                  <a:pt x="60000" y="0"/>
                </a:lnTo>
                <a:close/>
                <a:moveTo>
                  <a:pt x="115384" y="106588"/>
                </a:moveTo>
                <a:cubicBezTo>
                  <a:pt x="116703" y="106588"/>
                  <a:pt x="117362" y="107294"/>
                  <a:pt x="118681" y="108000"/>
                </a:cubicBezTo>
                <a:cubicBezTo>
                  <a:pt x="119340" y="108705"/>
                  <a:pt x="120000" y="110117"/>
                  <a:pt x="120000" y="111529"/>
                </a:cubicBezTo>
                <a:cubicBezTo>
                  <a:pt x="120000" y="120000"/>
                  <a:pt x="120000" y="120000"/>
                  <a:pt x="120000" y="120000"/>
                </a:cubicBezTo>
                <a:cubicBezTo>
                  <a:pt x="0" y="120000"/>
                  <a:pt x="0" y="120000"/>
                  <a:pt x="0" y="120000"/>
                </a:cubicBezTo>
                <a:cubicBezTo>
                  <a:pt x="0" y="111529"/>
                  <a:pt x="0" y="111529"/>
                  <a:pt x="0" y="111529"/>
                </a:cubicBezTo>
                <a:cubicBezTo>
                  <a:pt x="0" y="110117"/>
                  <a:pt x="659" y="108705"/>
                  <a:pt x="1318" y="108000"/>
                </a:cubicBezTo>
                <a:cubicBezTo>
                  <a:pt x="1978" y="107294"/>
                  <a:pt x="3296" y="106588"/>
                  <a:pt x="4615" y="106588"/>
                </a:cubicBezTo>
                <a:lnTo>
                  <a:pt x="115384" y="106588"/>
                </a:lnTo>
                <a:close/>
                <a:moveTo>
                  <a:pt x="15824" y="43058"/>
                </a:moveTo>
                <a:cubicBezTo>
                  <a:pt x="31648" y="43058"/>
                  <a:pt x="31648" y="43058"/>
                  <a:pt x="31648" y="43058"/>
                </a:cubicBezTo>
                <a:cubicBezTo>
                  <a:pt x="31648" y="93882"/>
                  <a:pt x="31648" y="93882"/>
                  <a:pt x="31648" y="93882"/>
                </a:cubicBezTo>
                <a:cubicBezTo>
                  <a:pt x="40219" y="93882"/>
                  <a:pt x="40219" y="93882"/>
                  <a:pt x="40219" y="93882"/>
                </a:cubicBezTo>
                <a:cubicBezTo>
                  <a:pt x="40219" y="43058"/>
                  <a:pt x="40219" y="43058"/>
                  <a:pt x="40219" y="43058"/>
                </a:cubicBezTo>
                <a:cubicBezTo>
                  <a:pt x="56043" y="43058"/>
                  <a:pt x="56043" y="43058"/>
                  <a:pt x="56043" y="43058"/>
                </a:cubicBezTo>
                <a:cubicBezTo>
                  <a:pt x="56043" y="93882"/>
                  <a:pt x="56043" y="93882"/>
                  <a:pt x="56043" y="93882"/>
                </a:cubicBezTo>
                <a:cubicBezTo>
                  <a:pt x="63956" y="93882"/>
                  <a:pt x="63956" y="93882"/>
                  <a:pt x="63956" y="93882"/>
                </a:cubicBezTo>
                <a:cubicBezTo>
                  <a:pt x="63956" y="43058"/>
                  <a:pt x="63956" y="43058"/>
                  <a:pt x="63956" y="43058"/>
                </a:cubicBezTo>
                <a:cubicBezTo>
                  <a:pt x="79780" y="43058"/>
                  <a:pt x="79780" y="43058"/>
                  <a:pt x="79780" y="43058"/>
                </a:cubicBezTo>
                <a:cubicBezTo>
                  <a:pt x="79780" y="93882"/>
                  <a:pt x="79780" y="93882"/>
                  <a:pt x="79780" y="93882"/>
                </a:cubicBezTo>
                <a:cubicBezTo>
                  <a:pt x="87692" y="93882"/>
                  <a:pt x="87692" y="93882"/>
                  <a:pt x="87692" y="93882"/>
                </a:cubicBezTo>
                <a:cubicBezTo>
                  <a:pt x="87692" y="43058"/>
                  <a:pt x="87692" y="43058"/>
                  <a:pt x="87692" y="43058"/>
                </a:cubicBezTo>
                <a:cubicBezTo>
                  <a:pt x="103516" y="43058"/>
                  <a:pt x="103516" y="43058"/>
                  <a:pt x="103516" y="43058"/>
                </a:cubicBezTo>
                <a:cubicBezTo>
                  <a:pt x="103516" y="93882"/>
                  <a:pt x="103516" y="93882"/>
                  <a:pt x="103516" y="93882"/>
                </a:cubicBezTo>
                <a:cubicBezTo>
                  <a:pt x="107472" y="93882"/>
                  <a:pt x="107472" y="93882"/>
                  <a:pt x="107472" y="93882"/>
                </a:cubicBezTo>
                <a:cubicBezTo>
                  <a:pt x="108791" y="93882"/>
                  <a:pt x="109450" y="94588"/>
                  <a:pt x="110109" y="95294"/>
                </a:cubicBezTo>
                <a:cubicBezTo>
                  <a:pt x="111428" y="96000"/>
                  <a:pt x="111428" y="97411"/>
                  <a:pt x="111428" y="98117"/>
                </a:cubicBezTo>
                <a:cubicBezTo>
                  <a:pt x="111428" y="102352"/>
                  <a:pt x="111428" y="102352"/>
                  <a:pt x="111428" y="102352"/>
                </a:cubicBezTo>
                <a:cubicBezTo>
                  <a:pt x="7912" y="102352"/>
                  <a:pt x="7912" y="102352"/>
                  <a:pt x="7912" y="102352"/>
                </a:cubicBezTo>
                <a:cubicBezTo>
                  <a:pt x="7912" y="98117"/>
                  <a:pt x="7912" y="98117"/>
                  <a:pt x="7912" y="98117"/>
                </a:cubicBezTo>
                <a:cubicBezTo>
                  <a:pt x="7912" y="97411"/>
                  <a:pt x="8571" y="96000"/>
                  <a:pt x="9230" y="95294"/>
                </a:cubicBezTo>
                <a:cubicBezTo>
                  <a:pt x="9890" y="94588"/>
                  <a:pt x="11208" y="93882"/>
                  <a:pt x="12527" y="93882"/>
                </a:cubicBezTo>
                <a:cubicBezTo>
                  <a:pt x="15824" y="93882"/>
                  <a:pt x="15824" y="93882"/>
                  <a:pt x="15824" y="93882"/>
                </a:cubicBezTo>
                <a:lnTo>
                  <a:pt x="15824" y="43058"/>
                </a:lnTo>
                <a:close/>
              </a:path>
            </a:pathLst>
          </a:custGeom>
          <a:solidFill>
            <a:srgbClr val="F2F6F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3" name="Google Shape;2613;p348"/>
          <p:cNvSpPr/>
          <p:nvPr/>
        </p:nvSpPr>
        <p:spPr>
          <a:xfrm>
            <a:off x="1934737" y="3378634"/>
            <a:ext cx="314700" cy="305700"/>
          </a:xfrm>
          <a:custGeom>
            <a:rect b="b" l="l" r="r" t="t"/>
            <a:pathLst>
              <a:path extrusionOk="0" h="120000" w="120000">
                <a:moveTo>
                  <a:pt x="120000" y="59210"/>
                </a:moveTo>
                <a:cubicBezTo>
                  <a:pt x="120000" y="60000"/>
                  <a:pt x="119240" y="60789"/>
                  <a:pt x="119240" y="60789"/>
                </a:cubicBezTo>
                <a:cubicBezTo>
                  <a:pt x="118481" y="61578"/>
                  <a:pt x="117721" y="61578"/>
                  <a:pt x="116962" y="61578"/>
                </a:cubicBezTo>
                <a:cubicBezTo>
                  <a:pt x="116962" y="61578"/>
                  <a:pt x="116202" y="61578"/>
                  <a:pt x="115443" y="60789"/>
                </a:cubicBezTo>
                <a:cubicBezTo>
                  <a:pt x="113164" y="58421"/>
                  <a:pt x="110886" y="56842"/>
                  <a:pt x="109367" y="56052"/>
                </a:cubicBezTo>
                <a:cubicBezTo>
                  <a:pt x="107088" y="54473"/>
                  <a:pt x="104810" y="53684"/>
                  <a:pt x="101772" y="53684"/>
                </a:cubicBezTo>
                <a:cubicBezTo>
                  <a:pt x="98734" y="53684"/>
                  <a:pt x="95696" y="55263"/>
                  <a:pt x="92658" y="56842"/>
                </a:cubicBezTo>
                <a:cubicBezTo>
                  <a:pt x="89620" y="58421"/>
                  <a:pt x="87341" y="60789"/>
                  <a:pt x="85063" y="63947"/>
                </a:cubicBezTo>
                <a:cubicBezTo>
                  <a:pt x="85063" y="64736"/>
                  <a:pt x="84303" y="65526"/>
                  <a:pt x="83544" y="66315"/>
                </a:cubicBezTo>
                <a:cubicBezTo>
                  <a:pt x="83544" y="67105"/>
                  <a:pt x="82784" y="67894"/>
                  <a:pt x="82784" y="67894"/>
                </a:cubicBezTo>
                <a:cubicBezTo>
                  <a:pt x="82025" y="68684"/>
                  <a:pt x="81265" y="69473"/>
                  <a:pt x="80506" y="69473"/>
                </a:cubicBezTo>
                <a:cubicBezTo>
                  <a:pt x="79746" y="69473"/>
                  <a:pt x="78987" y="68684"/>
                  <a:pt x="78987" y="67894"/>
                </a:cubicBezTo>
                <a:cubicBezTo>
                  <a:pt x="78227" y="67894"/>
                  <a:pt x="78227" y="67105"/>
                  <a:pt x="77468" y="66315"/>
                </a:cubicBezTo>
                <a:cubicBezTo>
                  <a:pt x="77468" y="65526"/>
                  <a:pt x="76708" y="64736"/>
                  <a:pt x="76708" y="63947"/>
                </a:cubicBezTo>
                <a:cubicBezTo>
                  <a:pt x="74430" y="60789"/>
                  <a:pt x="72151" y="58421"/>
                  <a:pt x="69113" y="56842"/>
                </a:cubicBezTo>
                <a:cubicBezTo>
                  <a:pt x="66075" y="55263"/>
                  <a:pt x="63037" y="53684"/>
                  <a:pt x="60000" y="53684"/>
                </a:cubicBezTo>
                <a:cubicBezTo>
                  <a:pt x="56962" y="53684"/>
                  <a:pt x="53924" y="55263"/>
                  <a:pt x="50886" y="56842"/>
                </a:cubicBezTo>
                <a:cubicBezTo>
                  <a:pt x="47848" y="58421"/>
                  <a:pt x="45569" y="60789"/>
                  <a:pt x="43291" y="63947"/>
                </a:cubicBezTo>
                <a:cubicBezTo>
                  <a:pt x="43291" y="64736"/>
                  <a:pt x="42531" y="65526"/>
                  <a:pt x="41772" y="66315"/>
                </a:cubicBezTo>
                <a:cubicBezTo>
                  <a:pt x="41772" y="67105"/>
                  <a:pt x="41012" y="67894"/>
                  <a:pt x="41012" y="67894"/>
                </a:cubicBezTo>
                <a:cubicBezTo>
                  <a:pt x="40253" y="68684"/>
                  <a:pt x="39493" y="69473"/>
                  <a:pt x="38734" y="69473"/>
                </a:cubicBezTo>
                <a:cubicBezTo>
                  <a:pt x="37974" y="69473"/>
                  <a:pt x="37215" y="68684"/>
                  <a:pt x="37215" y="67894"/>
                </a:cubicBezTo>
                <a:cubicBezTo>
                  <a:pt x="36455" y="67894"/>
                  <a:pt x="36455" y="67105"/>
                  <a:pt x="35696" y="66315"/>
                </a:cubicBezTo>
                <a:cubicBezTo>
                  <a:pt x="35696" y="65526"/>
                  <a:pt x="34936" y="64736"/>
                  <a:pt x="34936" y="63947"/>
                </a:cubicBezTo>
                <a:cubicBezTo>
                  <a:pt x="32658" y="60789"/>
                  <a:pt x="30379" y="58421"/>
                  <a:pt x="27341" y="56842"/>
                </a:cubicBezTo>
                <a:cubicBezTo>
                  <a:pt x="24303" y="55263"/>
                  <a:pt x="21265" y="53684"/>
                  <a:pt x="18227" y="53684"/>
                </a:cubicBezTo>
                <a:cubicBezTo>
                  <a:pt x="15189" y="53684"/>
                  <a:pt x="12911" y="54473"/>
                  <a:pt x="10632" y="56052"/>
                </a:cubicBezTo>
                <a:cubicBezTo>
                  <a:pt x="8354" y="56842"/>
                  <a:pt x="6075" y="58421"/>
                  <a:pt x="3797" y="60789"/>
                </a:cubicBezTo>
                <a:cubicBezTo>
                  <a:pt x="3797" y="61578"/>
                  <a:pt x="3037" y="61578"/>
                  <a:pt x="2278" y="61578"/>
                </a:cubicBezTo>
                <a:cubicBezTo>
                  <a:pt x="1518" y="61578"/>
                  <a:pt x="1518" y="61578"/>
                  <a:pt x="759" y="60789"/>
                </a:cubicBezTo>
                <a:cubicBezTo>
                  <a:pt x="0" y="60789"/>
                  <a:pt x="0" y="60000"/>
                  <a:pt x="0" y="59210"/>
                </a:cubicBezTo>
                <a:cubicBezTo>
                  <a:pt x="0" y="59210"/>
                  <a:pt x="0" y="59210"/>
                  <a:pt x="0" y="58421"/>
                </a:cubicBezTo>
                <a:cubicBezTo>
                  <a:pt x="2278" y="49736"/>
                  <a:pt x="6835" y="41842"/>
                  <a:pt x="12911" y="34736"/>
                </a:cubicBezTo>
                <a:cubicBezTo>
                  <a:pt x="18987" y="28421"/>
                  <a:pt x="25822" y="22894"/>
                  <a:pt x="34177" y="19736"/>
                </a:cubicBezTo>
                <a:cubicBezTo>
                  <a:pt x="42531" y="16578"/>
                  <a:pt x="50886" y="14210"/>
                  <a:pt x="60000" y="14210"/>
                </a:cubicBezTo>
                <a:cubicBezTo>
                  <a:pt x="66835" y="14210"/>
                  <a:pt x="72911" y="15789"/>
                  <a:pt x="79746" y="17368"/>
                </a:cubicBezTo>
                <a:cubicBezTo>
                  <a:pt x="85822" y="19736"/>
                  <a:pt x="91898" y="22105"/>
                  <a:pt x="97215" y="26052"/>
                </a:cubicBezTo>
                <a:cubicBezTo>
                  <a:pt x="102531" y="30000"/>
                  <a:pt x="107088" y="33947"/>
                  <a:pt x="110886" y="40263"/>
                </a:cubicBezTo>
                <a:cubicBezTo>
                  <a:pt x="115443" y="45789"/>
                  <a:pt x="117721" y="52105"/>
                  <a:pt x="119240" y="58421"/>
                </a:cubicBezTo>
                <a:cubicBezTo>
                  <a:pt x="119240" y="59210"/>
                  <a:pt x="120000" y="59210"/>
                  <a:pt x="120000" y="59210"/>
                </a:cubicBezTo>
                <a:close/>
                <a:moveTo>
                  <a:pt x="64556" y="57631"/>
                </a:moveTo>
                <a:cubicBezTo>
                  <a:pt x="64556" y="100263"/>
                  <a:pt x="64556" y="100263"/>
                  <a:pt x="64556" y="100263"/>
                </a:cubicBezTo>
                <a:cubicBezTo>
                  <a:pt x="64556" y="105789"/>
                  <a:pt x="63037" y="110526"/>
                  <a:pt x="59240" y="113684"/>
                </a:cubicBezTo>
                <a:cubicBezTo>
                  <a:pt x="55443" y="117631"/>
                  <a:pt x="50886" y="120000"/>
                  <a:pt x="46329" y="120000"/>
                </a:cubicBezTo>
                <a:cubicBezTo>
                  <a:pt x="41012" y="120000"/>
                  <a:pt x="36455" y="117631"/>
                  <a:pt x="33417" y="113684"/>
                </a:cubicBezTo>
                <a:cubicBezTo>
                  <a:pt x="29620" y="110526"/>
                  <a:pt x="27341" y="105789"/>
                  <a:pt x="27341" y="100263"/>
                </a:cubicBezTo>
                <a:cubicBezTo>
                  <a:pt x="27341" y="99473"/>
                  <a:pt x="28101" y="97894"/>
                  <a:pt x="28860" y="97105"/>
                </a:cubicBezTo>
                <a:cubicBezTo>
                  <a:pt x="29620" y="96315"/>
                  <a:pt x="31139" y="95526"/>
                  <a:pt x="32658" y="95526"/>
                </a:cubicBezTo>
                <a:cubicBezTo>
                  <a:pt x="33417" y="95526"/>
                  <a:pt x="34936" y="96315"/>
                  <a:pt x="35696" y="97105"/>
                </a:cubicBezTo>
                <a:cubicBezTo>
                  <a:pt x="36455" y="97894"/>
                  <a:pt x="37215" y="99473"/>
                  <a:pt x="37215" y="100263"/>
                </a:cubicBezTo>
                <a:cubicBezTo>
                  <a:pt x="37215" y="102631"/>
                  <a:pt x="37974" y="105000"/>
                  <a:pt x="39493" y="107368"/>
                </a:cubicBezTo>
                <a:cubicBezTo>
                  <a:pt x="41772" y="108947"/>
                  <a:pt x="44050" y="109736"/>
                  <a:pt x="46329" y="109736"/>
                </a:cubicBezTo>
                <a:cubicBezTo>
                  <a:pt x="48607" y="109736"/>
                  <a:pt x="50886" y="108947"/>
                  <a:pt x="52405" y="107368"/>
                </a:cubicBezTo>
                <a:cubicBezTo>
                  <a:pt x="54683" y="105000"/>
                  <a:pt x="55443" y="102631"/>
                  <a:pt x="55443" y="100263"/>
                </a:cubicBezTo>
                <a:cubicBezTo>
                  <a:pt x="55443" y="57631"/>
                  <a:pt x="55443" y="57631"/>
                  <a:pt x="55443" y="57631"/>
                </a:cubicBezTo>
                <a:cubicBezTo>
                  <a:pt x="56962" y="56842"/>
                  <a:pt x="58481" y="56052"/>
                  <a:pt x="60000" y="56052"/>
                </a:cubicBezTo>
                <a:cubicBezTo>
                  <a:pt x="61518" y="56052"/>
                  <a:pt x="63037" y="56842"/>
                  <a:pt x="64556" y="57631"/>
                </a:cubicBezTo>
                <a:close/>
                <a:moveTo>
                  <a:pt x="64556" y="4736"/>
                </a:moveTo>
                <a:cubicBezTo>
                  <a:pt x="64556" y="12631"/>
                  <a:pt x="64556" y="12631"/>
                  <a:pt x="64556" y="12631"/>
                </a:cubicBezTo>
                <a:cubicBezTo>
                  <a:pt x="62278" y="11842"/>
                  <a:pt x="60759" y="11842"/>
                  <a:pt x="60000" y="11842"/>
                </a:cubicBezTo>
                <a:cubicBezTo>
                  <a:pt x="58481" y="11842"/>
                  <a:pt x="56962" y="11842"/>
                  <a:pt x="55443" y="12631"/>
                </a:cubicBezTo>
                <a:cubicBezTo>
                  <a:pt x="55443" y="4736"/>
                  <a:pt x="55443" y="4736"/>
                  <a:pt x="55443" y="4736"/>
                </a:cubicBezTo>
                <a:cubicBezTo>
                  <a:pt x="55443" y="3947"/>
                  <a:pt x="55443" y="2368"/>
                  <a:pt x="56962" y="1578"/>
                </a:cubicBezTo>
                <a:cubicBezTo>
                  <a:pt x="57721" y="789"/>
                  <a:pt x="58481" y="0"/>
                  <a:pt x="60000" y="0"/>
                </a:cubicBezTo>
                <a:cubicBezTo>
                  <a:pt x="60759" y="0"/>
                  <a:pt x="62278" y="789"/>
                  <a:pt x="63037" y="1578"/>
                </a:cubicBezTo>
                <a:cubicBezTo>
                  <a:pt x="63797" y="2368"/>
                  <a:pt x="64556" y="3947"/>
                  <a:pt x="64556" y="4736"/>
                </a:cubicBezTo>
                <a:close/>
              </a:path>
            </a:pathLst>
          </a:custGeom>
          <a:solidFill>
            <a:srgbClr val="F2F6F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14" name="Google Shape;2614;p348"/>
          <p:cNvGrpSpPr/>
          <p:nvPr/>
        </p:nvGrpSpPr>
        <p:grpSpPr>
          <a:xfrm>
            <a:off x="1907063" y="2887485"/>
            <a:ext cx="244882" cy="186712"/>
            <a:chOff x="2908300" y="2946400"/>
            <a:chExt cx="447600" cy="341275"/>
          </a:xfrm>
        </p:grpSpPr>
        <p:sp>
          <p:nvSpPr>
            <p:cNvPr id="2615" name="Google Shape;2615;p348"/>
            <p:cNvSpPr/>
            <p:nvPr/>
          </p:nvSpPr>
          <p:spPr>
            <a:xfrm>
              <a:off x="2957513" y="2946400"/>
              <a:ext cx="349200" cy="115800"/>
            </a:xfrm>
            <a:custGeom>
              <a:rect b="b" l="l" r="r" t="t"/>
              <a:pathLst>
                <a:path extrusionOk="0" h="120000" w="120000">
                  <a:moveTo>
                    <a:pt x="0" y="107368"/>
                  </a:moveTo>
                  <a:cubicBezTo>
                    <a:pt x="0" y="100263"/>
                    <a:pt x="1850" y="93947"/>
                    <a:pt x="4229" y="93947"/>
                  </a:cubicBezTo>
                  <a:cubicBezTo>
                    <a:pt x="5814" y="93947"/>
                    <a:pt x="7136" y="96315"/>
                    <a:pt x="7929" y="100263"/>
                  </a:cubicBezTo>
                  <a:cubicBezTo>
                    <a:pt x="37268" y="62368"/>
                    <a:pt x="37268" y="62368"/>
                    <a:pt x="37268" y="62368"/>
                  </a:cubicBezTo>
                  <a:cubicBezTo>
                    <a:pt x="37268" y="60789"/>
                    <a:pt x="37004" y="60000"/>
                    <a:pt x="37004" y="59210"/>
                  </a:cubicBezTo>
                  <a:cubicBezTo>
                    <a:pt x="37004" y="52105"/>
                    <a:pt x="39118" y="45789"/>
                    <a:pt x="41497" y="45789"/>
                  </a:cubicBezTo>
                  <a:cubicBezTo>
                    <a:pt x="43876" y="45789"/>
                    <a:pt x="45726" y="52105"/>
                    <a:pt x="45726" y="59210"/>
                  </a:cubicBezTo>
                  <a:cubicBezTo>
                    <a:pt x="74537" y="76578"/>
                    <a:pt x="74537" y="76578"/>
                    <a:pt x="74537" y="76578"/>
                  </a:cubicBezTo>
                  <a:cubicBezTo>
                    <a:pt x="75066" y="71842"/>
                    <a:pt x="76651" y="67894"/>
                    <a:pt x="78502" y="67894"/>
                  </a:cubicBezTo>
                  <a:cubicBezTo>
                    <a:pt x="79823" y="67894"/>
                    <a:pt x="80881" y="69473"/>
                    <a:pt x="81674" y="72631"/>
                  </a:cubicBezTo>
                  <a:cubicBezTo>
                    <a:pt x="111541" y="17368"/>
                    <a:pt x="111541" y="17368"/>
                    <a:pt x="111541" y="17368"/>
                  </a:cubicBezTo>
                  <a:cubicBezTo>
                    <a:pt x="111277" y="15789"/>
                    <a:pt x="111277" y="14210"/>
                    <a:pt x="111277" y="13421"/>
                  </a:cubicBezTo>
                  <a:cubicBezTo>
                    <a:pt x="111277" y="6315"/>
                    <a:pt x="113127" y="0"/>
                    <a:pt x="115506" y="0"/>
                  </a:cubicBezTo>
                  <a:cubicBezTo>
                    <a:pt x="117885" y="0"/>
                    <a:pt x="120000" y="6315"/>
                    <a:pt x="120000" y="13421"/>
                  </a:cubicBezTo>
                  <a:cubicBezTo>
                    <a:pt x="120000" y="20526"/>
                    <a:pt x="117885" y="26052"/>
                    <a:pt x="115506" y="26052"/>
                  </a:cubicBezTo>
                  <a:cubicBezTo>
                    <a:pt x="114185" y="26052"/>
                    <a:pt x="113127" y="24473"/>
                    <a:pt x="112334" y="21315"/>
                  </a:cubicBezTo>
                  <a:cubicBezTo>
                    <a:pt x="82466" y="76578"/>
                    <a:pt x="82466" y="76578"/>
                    <a:pt x="82466" y="76578"/>
                  </a:cubicBezTo>
                  <a:cubicBezTo>
                    <a:pt x="82731" y="78157"/>
                    <a:pt x="82731" y="79736"/>
                    <a:pt x="82731" y="81315"/>
                  </a:cubicBezTo>
                  <a:cubicBezTo>
                    <a:pt x="82731" y="88421"/>
                    <a:pt x="80881" y="93947"/>
                    <a:pt x="78502" y="93947"/>
                  </a:cubicBezTo>
                  <a:cubicBezTo>
                    <a:pt x="76123" y="93947"/>
                    <a:pt x="74273" y="88421"/>
                    <a:pt x="74273" y="81315"/>
                  </a:cubicBezTo>
                  <a:cubicBezTo>
                    <a:pt x="45462" y="63947"/>
                    <a:pt x="45462" y="63947"/>
                    <a:pt x="45462" y="63947"/>
                  </a:cubicBezTo>
                  <a:cubicBezTo>
                    <a:pt x="44933" y="68684"/>
                    <a:pt x="43348" y="71842"/>
                    <a:pt x="41497" y="71842"/>
                  </a:cubicBezTo>
                  <a:cubicBezTo>
                    <a:pt x="39911" y="71842"/>
                    <a:pt x="38854" y="69473"/>
                    <a:pt x="38061" y="66315"/>
                  </a:cubicBezTo>
                  <a:cubicBezTo>
                    <a:pt x="8458" y="104210"/>
                    <a:pt x="8458" y="104210"/>
                    <a:pt x="8458" y="104210"/>
                  </a:cubicBezTo>
                  <a:cubicBezTo>
                    <a:pt x="8722" y="105789"/>
                    <a:pt x="8722" y="105789"/>
                    <a:pt x="8722" y="107368"/>
                  </a:cubicBezTo>
                  <a:cubicBezTo>
                    <a:pt x="8722" y="114473"/>
                    <a:pt x="6872" y="120000"/>
                    <a:pt x="4229" y="120000"/>
                  </a:cubicBezTo>
                  <a:cubicBezTo>
                    <a:pt x="1850" y="120000"/>
                    <a:pt x="0" y="114473"/>
                    <a:pt x="0" y="107368"/>
                  </a:cubicBezTo>
                  <a:close/>
                </a:path>
              </a:pathLst>
            </a:custGeom>
            <a:solidFill>
              <a:srgbClr val="F2F6F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6" name="Google Shape;2616;p348"/>
            <p:cNvSpPr/>
            <p:nvPr/>
          </p:nvSpPr>
          <p:spPr>
            <a:xfrm>
              <a:off x="2908300" y="2987675"/>
              <a:ext cx="447600" cy="300000"/>
            </a:xfrm>
            <a:custGeom>
              <a:rect b="b" l="l" r="r" t="t"/>
              <a:pathLst>
                <a:path extrusionOk="0" h="120000" w="120000">
                  <a:moveTo>
                    <a:pt x="117314" y="112346"/>
                  </a:moveTo>
                  <a:cubicBezTo>
                    <a:pt x="113597" y="112346"/>
                    <a:pt x="113597" y="112346"/>
                    <a:pt x="113597" y="112346"/>
                  </a:cubicBezTo>
                  <a:cubicBezTo>
                    <a:pt x="113597" y="9795"/>
                    <a:pt x="113597" y="9795"/>
                    <a:pt x="113597" y="9795"/>
                  </a:cubicBezTo>
                  <a:cubicBezTo>
                    <a:pt x="113597" y="4285"/>
                    <a:pt x="110705" y="0"/>
                    <a:pt x="106987" y="0"/>
                  </a:cubicBezTo>
                  <a:cubicBezTo>
                    <a:pt x="99759" y="0"/>
                    <a:pt x="99759" y="0"/>
                    <a:pt x="99759" y="0"/>
                  </a:cubicBezTo>
                  <a:cubicBezTo>
                    <a:pt x="96041" y="0"/>
                    <a:pt x="93149" y="4285"/>
                    <a:pt x="93149" y="9795"/>
                  </a:cubicBezTo>
                  <a:cubicBezTo>
                    <a:pt x="93149" y="112346"/>
                    <a:pt x="93149" y="112346"/>
                    <a:pt x="93149" y="112346"/>
                  </a:cubicBezTo>
                  <a:cubicBezTo>
                    <a:pt x="84681" y="112346"/>
                    <a:pt x="84681" y="112346"/>
                    <a:pt x="84681" y="112346"/>
                  </a:cubicBezTo>
                  <a:cubicBezTo>
                    <a:pt x="84681" y="36734"/>
                    <a:pt x="84681" y="36734"/>
                    <a:pt x="84681" y="36734"/>
                  </a:cubicBezTo>
                  <a:cubicBezTo>
                    <a:pt x="84681" y="31224"/>
                    <a:pt x="81790" y="26938"/>
                    <a:pt x="78278" y="26938"/>
                  </a:cubicBezTo>
                  <a:cubicBezTo>
                    <a:pt x="70843" y="26938"/>
                    <a:pt x="70843" y="26938"/>
                    <a:pt x="70843" y="26938"/>
                  </a:cubicBezTo>
                  <a:cubicBezTo>
                    <a:pt x="67125" y="26938"/>
                    <a:pt x="64234" y="31224"/>
                    <a:pt x="64234" y="36734"/>
                  </a:cubicBezTo>
                  <a:cubicBezTo>
                    <a:pt x="64234" y="112346"/>
                    <a:pt x="64234" y="112346"/>
                    <a:pt x="64234" y="112346"/>
                  </a:cubicBezTo>
                  <a:cubicBezTo>
                    <a:pt x="55765" y="112346"/>
                    <a:pt x="55765" y="112346"/>
                    <a:pt x="55765" y="112346"/>
                  </a:cubicBezTo>
                  <a:cubicBezTo>
                    <a:pt x="55765" y="28163"/>
                    <a:pt x="55765" y="28163"/>
                    <a:pt x="55765" y="28163"/>
                  </a:cubicBezTo>
                  <a:cubicBezTo>
                    <a:pt x="55765" y="22959"/>
                    <a:pt x="52874" y="18673"/>
                    <a:pt x="49363" y="18673"/>
                  </a:cubicBezTo>
                  <a:cubicBezTo>
                    <a:pt x="41927" y="18673"/>
                    <a:pt x="41927" y="18673"/>
                    <a:pt x="41927" y="18673"/>
                  </a:cubicBezTo>
                  <a:cubicBezTo>
                    <a:pt x="38416" y="18673"/>
                    <a:pt x="35318" y="22959"/>
                    <a:pt x="35318" y="28163"/>
                  </a:cubicBezTo>
                  <a:cubicBezTo>
                    <a:pt x="35318" y="112346"/>
                    <a:pt x="35318" y="112346"/>
                    <a:pt x="35318" y="112346"/>
                  </a:cubicBezTo>
                  <a:cubicBezTo>
                    <a:pt x="27056" y="112346"/>
                    <a:pt x="27056" y="112346"/>
                    <a:pt x="27056" y="112346"/>
                  </a:cubicBezTo>
                  <a:cubicBezTo>
                    <a:pt x="27056" y="48979"/>
                    <a:pt x="27056" y="48979"/>
                    <a:pt x="27056" y="48979"/>
                  </a:cubicBezTo>
                  <a:cubicBezTo>
                    <a:pt x="27056" y="43775"/>
                    <a:pt x="24165" y="39183"/>
                    <a:pt x="20447" y="39183"/>
                  </a:cubicBezTo>
                  <a:cubicBezTo>
                    <a:pt x="13012" y="39183"/>
                    <a:pt x="13012" y="39183"/>
                    <a:pt x="13012" y="39183"/>
                  </a:cubicBezTo>
                  <a:cubicBezTo>
                    <a:pt x="9500" y="39183"/>
                    <a:pt x="6609" y="43775"/>
                    <a:pt x="6609" y="48979"/>
                  </a:cubicBezTo>
                  <a:cubicBezTo>
                    <a:pt x="6609" y="112346"/>
                    <a:pt x="6609" y="112346"/>
                    <a:pt x="6609" y="112346"/>
                  </a:cubicBezTo>
                  <a:cubicBezTo>
                    <a:pt x="2271" y="112346"/>
                    <a:pt x="2271" y="112346"/>
                    <a:pt x="2271" y="112346"/>
                  </a:cubicBezTo>
                  <a:cubicBezTo>
                    <a:pt x="826" y="112346"/>
                    <a:pt x="0" y="113877"/>
                    <a:pt x="0" y="115714"/>
                  </a:cubicBezTo>
                  <a:cubicBezTo>
                    <a:pt x="0" y="116632"/>
                    <a:pt x="0" y="116632"/>
                    <a:pt x="0" y="116632"/>
                  </a:cubicBezTo>
                  <a:cubicBezTo>
                    <a:pt x="0" y="118469"/>
                    <a:pt x="826" y="119999"/>
                    <a:pt x="2271" y="119999"/>
                  </a:cubicBezTo>
                  <a:cubicBezTo>
                    <a:pt x="117314" y="119999"/>
                    <a:pt x="117314" y="119999"/>
                    <a:pt x="117314" y="119999"/>
                  </a:cubicBezTo>
                  <a:cubicBezTo>
                    <a:pt x="118760" y="119999"/>
                    <a:pt x="120000" y="118469"/>
                    <a:pt x="120000" y="116632"/>
                  </a:cubicBezTo>
                  <a:cubicBezTo>
                    <a:pt x="120000" y="115714"/>
                    <a:pt x="120000" y="115714"/>
                    <a:pt x="120000" y="115714"/>
                  </a:cubicBezTo>
                  <a:cubicBezTo>
                    <a:pt x="120000" y="113877"/>
                    <a:pt x="118760" y="112346"/>
                    <a:pt x="117314" y="112346"/>
                  </a:cubicBezTo>
                  <a:close/>
                </a:path>
              </a:pathLst>
            </a:custGeom>
            <a:solidFill>
              <a:srgbClr val="F2F6F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17" name="Google Shape;2617;p348"/>
          <p:cNvGrpSpPr/>
          <p:nvPr/>
        </p:nvGrpSpPr>
        <p:grpSpPr>
          <a:xfrm>
            <a:off x="2094111" y="2997316"/>
            <a:ext cx="135678" cy="134655"/>
            <a:chOff x="2097088" y="4630738"/>
            <a:chExt cx="417600" cy="414450"/>
          </a:xfrm>
        </p:grpSpPr>
        <p:sp>
          <p:nvSpPr>
            <p:cNvPr id="2618" name="Google Shape;2618;p348"/>
            <p:cNvSpPr/>
            <p:nvPr/>
          </p:nvSpPr>
          <p:spPr>
            <a:xfrm>
              <a:off x="2097088" y="4630738"/>
              <a:ext cx="417600" cy="320700"/>
            </a:xfrm>
            <a:custGeom>
              <a:rect b="b" l="l" r="r" t="t"/>
              <a:pathLst>
                <a:path extrusionOk="0" h="120000" w="120000">
                  <a:moveTo>
                    <a:pt x="68950" y="69352"/>
                  </a:moveTo>
                  <a:cubicBezTo>
                    <a:pt x="68950" y="67913"/>
                    <a:pt x="68508" y="66762"/>
                    <a:pt x="67624" y="65899"/>
                  </a:cubicBezTo>
                  <a:cubicBezTo>
                    <a:pt x="66519" y="65035"/>
                    <a:pt x="64972" y="64460"/>
                    <a:pt x="62541" y="63884"/>
                  </a:cubicBezTo>
                  <a:cubicBezTo>
                    <a:pt x="62541" y="74820"/>
                    <a:pt x="62541" y="74820"/>
                    <a:pt x="62541" y="74820"/>
                  </a:cubicBezTo>
                  <a:cubicBezTo>
                    <a:pt x="64530" y="74820"/>
                    <a:pt x="66077" y="74244"/>
                    <a:pt x="67182" y="73381"/>
                  </a:cubicBezTo>
                  <a:cubicBezTo>
                    <a:pt x="68508" y="72517"/>
                    <a:pt x="68950" y="71366"/>
                    <a:pt x="68950" y="69352"/>
                  </a:cubicBezTo>
                  <a:close/>
                  <a:moveTo>
                    <a:pt x="56574" y="49784"/>
                  </a:moveTo>
                  <a:cubicBezTo>
                    <a:pt x="56574" y="39712"/>
                    <a:pt x="56574" y="39712"/>
                    <a:pt x="56574" y="39712"/>
                  </a:cubicBezTo>
                  <a:cubicBezTo>
                    <a:pt x="55027" y="39712"/>
                    <a:pt x="53701" y="40287"/>
                    <a:pt x="52375" y="41151"/>
                  </a:cubicBezTo>
                  <a:cubicBezTo>
                    <a:pt x="51270" y="42014"/>
                    <a:pt x="50607" y="43165"/>
                    <a:pt x="50607" y="44604"/>
                  </a:cubicBezTo>
                  <a:cubicBezTo>
                    <a:pt x="50607" y="45755"/>
                    <a:pt x="51049" y="46906"/>
                    <a:pt x="51712" y="47769"/>
                  </a:cubicBezTo>
                  <a:cubicBezTo>
                    <a:pt x="52375" y="48345"/>
                    <a:pt x="53922" y="49208"/>
                    <a:pt x="56574" y="49784"/>
                  </a:cubicBezTo>
                  <a:close/>
                  <a:moveTo>
                    <a:pt x="0" y="60431"/>
                  </a:moveTo>
                  <a:cubicBezTo>
                    <a:pt x="0" y="27338"/>
                    <a:pt x="26961" y="575"/>
                    <a:pt x="59889" y="287"/>
                  </a:cubicBezTo>
                  <a:cubicBezTo>
                    <a:pt x="93038" y="0"/>
                    <a:pt x="120000" y="26474"/>
                    <a:pt x="120000" y="59856"/>
                  </a:cubicBezTo>
                  <a:cubicBezTo>
                    <a:pt x="120000" y="92949"/>
                    <a:pt x="93038" y="119999"/>
                    <a:pt x="59889" y="119999"/>
                  </a:cubicBezTo>
                  <a:cubicBezTo>
                    <a:pt x="26961" y="119999"/>
                    <a:pt x="0" y="93237"/>
                    <a:pt x="0" y="60431"/>
                  </a:cubicBezTo>
                  <a:close/>
                  <a:moveTo>
                    <a:pt x="35580" y="45179"/>
                  </a:moveTo>
                  <a:cubicBezTo>
                    <a:pt x="35580" y="48057"/>
                    <a:pt x="36022" y="50359"/>
                    <a:pt x="36906" y="52374"/>
                  </a:cubicBezTo>
                  <a:cubicBezTo>
                    <a:pt x="37790" y="54100"/>
                    <a:pt x="39116" y="55827"/>
                    <a:pt x="40662" y="56978"/>
                  </a:cubicBezTo>
                  <a:cubicBezTo>
                    <a:pt x="42209" y="58417"/>
                    <a:pt x="44198" y="59568"/>
                    <a:pt x="46187" y="60143"/>
                  </a:cubicBezTo>
                  <a:cubicBezTo>
                    <a:pt x="48176" y="61007"/>
                    <a:pt x="50165" y="61582"/>
                    <a:pt x="52375" y="62158"/>
                  </a:cubicBezTo>
                  <a:cubicBezTo>
                    <a:pt x="56353" y="63021"/>
                    <a:pt x="56353" y="63021"/>
                    <a:pt x="56353" y="63021"/>
                  </a:cubicBezTo>
                  <a:cubicBezTo>
                    <a:pt x="56353" y="75107"/>
                    <a:pt x="56353" y="75107"/>
                    <a:pt x="56353" y="75107"/>
                  </a:cubicBezTo>
                  <a:cubicBezTo>
                    <a:pt x="52817" y="74820"/>
                    <a:pt x="49060" y="74244"/>
                    <a:pt x="45524" y="73093"/>
                  </a:cubicBezTo>
                  <a:cubicBezTo>
                    <a:pt x="41988" y="71942"/>
                    <a:pt x="39558" y="71079"/>
                    <a:pt x="38011" y="70215"/>
                  </a:cubicBezTo>
                  <a:cubicBezTo>
                    <a:pt x="36685" y="70215"/>
                    <a:pt x="36685" y="70215"/>
                    <a:pt x="36685" y="70215"/>
                  </a:cubicBezTo>
                  <a:cubicBezTo>
                    <a:pt x="36685" y="82589"/>
                    <a:pt x="36685" y="82589"/>
                    <a:pt x="36685" y="82589"/>
                  </a:cubicBezTo>
                  <a:cubicBezTo>
                    <a:pt x="38895" y="83741"/>
                    <a:pt x="41988" y="84604"/>
                    <a:pt x="45745" y="85467"/>
                  </a:cubicBezTo>
                  <a:cubicBezTo>
                    <a:pt x="49502" y="86043"/>
                    <a:pt x="53038" y="86330"/>
                    <a:pt x="56132" y="86330"/>
                  </a:cubicBezTo>
                  <a:cubicBezTo>
                    <a:pt x="56132" y="101870"/>
                    <a:pt x="56132" y="101870"/>
                    <a:pt x="56132" y="101870"/>
                  </a:cubicBezTo>
                  <a:cubicBezTo>
                    <a:pt x="63204" y="101870"/>
                    <a:pt x="63204" y="101870"/>
                    <a:pt x="63204" y="101870"/>
                  </a:cubicBezTo>
                  <a:cubicBezTo>
                    <a:pt x="63204" y="86330"/>
                    <a:pt x="63204" y="86330"/>
                    <a:pt x="63204" y="86330"/>
                  </a:cubicBezTo>
                  <a:cubicBezTo>
                    <a:pt x="66519" y="86043"/>
                    <a:pt x="69392" y="85467"/>
                    <a:pt x="72044" y="84316"/>
                  </a:cubicBezTo>
                  <a:cubicBezTo>
                    <a:pt x="74696" y="83165"/>
                    <a:pt x="76906" y="82014"/>
                    <a:pt x="78674" y="80287"/>
                  </a:cubicBezTo>
                  <a:cubicBezTo>
                    <a:pt x="80441" y="78561"/>
                    <a:pt x="81767" y="76834"/>
                    <a:pt x="82872" y="74532"/>
                  </a:cubicBezTo>
                  <a:cubicBezTo>
                    <a:pt x="83756" y="72517"/>
                    <a:pt x="84419" y="70215"/>
                    <a:pt x="84419" y="67625"/>
                  </a:cubicBezTo>
                  <a:cubicBezTo>
                    <a:pt x="84419" y="63021"/>
                    <a:pt x="82872" y="59280"/>
                    <a:pt x="80000" y="56978"/>
                  </a:cubicBezTo>
                  <a:cubicBezTo>
                    <a:pt x="77127" y="54388"/>
                    <a:pt x="72707" y="52661"/>
                    <a:pt x="66740" y="51223"/>
                  </a:cubicBezTo>
                  <a:cubicBezTo>
                    <a:pt x="62983" y="50647"/>
                    <a:pt x="62983" y="50647"/>
                    <a:pt x="62983" y="50647"/>
                  </a:cubicBezTo>
                  <a:cubicBezTo>
                    <a:pt x="62983" y="39712"/>
                    <a:pt x="62983" y="39712"/>
                    <a:pt x="62983" y="39712"/>
                  </a:cubicBezTo>
                  <a:cubicBezTo>
                    <a:pt x="66077" y="39712"/>
                    <a:pt x="68950" y="40287"/>
                    <a:pt x="71602" y="40863"/>
                  </a:cubicBezTo>
                  <a:cubicBezTo>
                    <a:pt x="74033" y="41726"/>
                    <a:pt x="76243" y="42589"/>
                    <a:pt x="78453" y="44028"/>
                  </a:cubicBezTo>
                  <a:cubicBezTo>
                    <a:pt x="79779" y="44028"/>
                    <a:pt x="79779" y="44028"/>
                    <a:pt x="79779" y="44028"/>
                  </a:cubicBezTo>
                  <a:cubicBezTo>
                    <a:pt x="79779" y="31366"/>
                    <a:pt x="79779" y="31366"/>
                    <a:pt x="79779" y="31366"/>
                  </a:cubicBezTo>
                  <a:cubicBezTo>
                    <a:pt x="78011" y="30791"/>
                    <a:pt x="75359" y="29928"/>
                    <a:pt x="72044" y="29352"/>
                  </a:cubicBezTo>
                  <a:cubicBezTo>
                    <a:pt x="68729" y="28776"/>
                    <a:pt x="65856" y="28489"/>
                    <a:pt x="63204" y="28201"/>
                  </a:cubicBezTo>
                  <a:cubicBezTo>
                    <a:pt x="63204" y="18417"/>
                    <a:pt x="63204" y="18417"/>
                    <a:pt x="63204" y="18417"/>
                  </a:cubicBezTo>
                  <a:cubicBezTo>
                    <a:pt x="56132" y="18417"/>
                    <a:pt x="56132" y="18417"/>
                    <a:pt x="56132" y="18417"/>
                  </a:cubicBezTo>
                  <a:cubicBezTo>
                    <a:pt x="56132" y="28489"/>
                    <a:pt x="56132" y="28489"/>
                    <a:pt x="56132" y="28489"/>
                  </a:cubicBezTo>
                  <a:cubicBezTo>
                    <a:pt x="49723" y="29064"/>
                    <a:pt x="44640" y="31079"/>
                    <a:pt x="41104" y="33956"/>
                  </a:cubicBezTo>
                  <a:cubicBezTo>
                    <a:pt x="37348" y="37122"/>
                    <a:pt x="35580" y="40863"/>
                    <a:pt x="35580" y="45179"/>
                  </a:cubicBezTo>
                  <a:close/>
                </a:path>
              </a:pathLst>
            </a:custGeom>
            <a:solidFill>
              <a:srgbClr val="F2F6F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9" name="Google Shape;2619;p348"/>
            <p:cNvSpPr/>
            <p:nvPr/>
          </p:nvSpPr>
          <p:spPr>
            <a:xfrm>
              <a:off x="2097088" y="4811713"/>
              <a:ext cx="417600" cy="168300"/>
            </a:xfrm>
            <a:custGeom>
              <a:rect b="b" l="l" r="r" t="t"/>
              <a:pathLst>
                <a:path extrusionOk="0" h="120000" w="120000">
                  <a:moveTo>
                    <a:pt x="119779" y="0"/>
                  </a:moveTo>
                  <a:cubicBezTo>
                    <a:pt x="119779" y="2191"/>
                    <a:pt x="120000" y="3835"/>
                    <a:pt x="120000" y="5479"/>
                  </a:cubicBezTo>
                  <a:cubicBezTo>
                    <a:pt x="120000" y="68493"/>
                    <a:pt x="93038" y="120000"/>
                    <a:pt x="59889" y="120000"/>
                  </a:cubicBezTo>
                  <a:cubicBezTo>
                    <a:pt x="26961" y="120000"/>
                    <a:pt x="0" y="69041"/>
                    <a:pt x="0" y="6575"/>
                  </a:cubicBezTo>
                  <a:cubicBezTo>
                    <a:pt x="0" y="4931"/>
                    <a:pt x="0" y="2739"/>
                    <a:pt x="0" y="1095"/>
                  </a:cubicBezTo>
                  <a:cubicBezTo>
                    <a:pt x="1546" y="61917"/>
                    <a:pt x="27845" y="110136"/>
                    <a:pt x="59889" y="110136"/>
                  </a:cubicBezTo>
                  <a:cubicBezTo>
                    <a:pt x="92154" y="110136"/>
                    <a:pt x="118453" y="61369"/>
                    <a:pt x="119779" y="0"/>
                  </a:cubicBezTo>
                  <a:close/>
                </a:path>
              </a:pathLst>
            </a:custGeom>
            <a:solidFill>
              <a:srgbClr val="F2F6F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0" name="Google Shape;2620;p348"/>
            <p:cNvSpPr/>
            <p:nvPr/>
          </p:nvSpPr>
          <p:spPr>
            <a:xfrm>
              <a:off x="2097088" y="4845050"/>
              <a:ext cx="417600" cy="166800"/>
            </a:xfrm>
            <a:custGeom>
              <a:rect b="b" l="l" r="r" t="t"/>
              <a:pathLst>
                <a:path extrusionOk="0" h="120000" w="120000">
                  <a:moveTo>
                    <a:pt x="59889" y="110091"/>
                  </a:moveTo>
                  <a:cubicBezTo>
                    <a:pt x="27845" y="110091"/>
                    <a:pt x="1546" y="61651"/>
                    <a:pt x="0" y="1100"/>
                  </a:cubicBezTo>
                  <a:cubicBezTo>
                    <a:pt x="0" y="2752"/>
                    <a:pt x="0" y="4403"/>
                    <a:pt x="0" y="6055"/>
                  </a:cubicBezTo>
                  <a:cubicBezTo>
                    <a:pt x="0" y="69357"/>
                    <a:pt x="26961" y="120000"/>
                    <a:pt x="59889" y="120000"/>
                  </a:cubicBezTo>
                  <a:cubicBezTo>
                    <a:pt x="93038" y="120000"/>
                    <a:pt x="120000" y="68807"/>
                    <a:pt x="120000" y="4954"/>
                  </a:cubicBezTo>
                  <a:cubicBezTo>
                    <a:pt x="120000" y="3302"/>
                    <a:pt x="119779" y="1651"/>
                    <a:pt x="119779" y="0"/>
                  </a:cubicBezTo>
                  <a:cubicBezTo>
                    <a:pt x="118453" y="61100"/>
                    <a:pt x="92154" y="110091"/>
                    <a:pt x="59889" y="110091"/>
                  </a:cubicBezTo>
                  <a:close/>
                </a:path>
              </a:pathLst>
            </a:custGeom>
            <a:solidFill>
              <a:srgbClr val="F2F6F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1" name="Google Shape;2621;p348"/>
            <p:cNvSpPr/>
            <p:nvPr/>
          </p:nvSpPr>
          <p:spPr>
            <a:xfrm>
              <a:off x="2097088" y="4878388"/>
              <a:ext cx="417600" cy="166800"/>
            </a:xfrm>
            <a:custGeom>
              <a:rect b="b" l="l" r="r" t="t"/>
              <a:pathLst>
                <a:path extrusionOk="0" h="120000" w="120000">
                  <a:moveTo>
                    <a:pt x="59889" y="110091"/>
                  </a:moveTo>
                  <a:cubicBezTo>
                    <a:pt x="27845" y="110091"/>
                    <a:pt x="1546" y="61651"/>
                    <a:pt x="0" y="550"/>
                  </a:cubicBezTo>
                  <a:cubicBezTo>
                    <a:pt x="0" y="2752"/>
                    <a:pt x="0" y="4403"/>
                    <a:pt x="0" y="6055"/>
                  </a:cubicBezTo>
                  <a:cubicBezTo>
                    <a:pt x="0" y="68807"/>
                    <a:pt x="26961" y="120000"/>
                    <a:pt x="59889" y="120000"/>
                  </a:cubicBezTo>
                  <a:cubicBezTo>
                    <a:pt x="93038" y="120000"/>
                    <a:pt x="120000" y="68256"/>
                    <a:pt x="120000" y="4954"/>
                  </a:cubicBezTo>
                  <a:cubicBezTo>
                    <a:pt x="120000" y="3302"/>
                    <a:pt x="119779" y="1651"/>
                    <a:pt x="119779" y="0"/>
                  </a:cubicBezTo>
                  <a:cubicBezTo>
                    <a:pt x="118453" y="61100"/>
                    <a:pt x="92154" y="110091"/>
                    <a:pt x="59889" y="110091"/>
                  </a:cubicBezTo>
                  <a:close/>
                </a:path>
              </a:pathLst>
            </a:custGeom>
            <a:solidFill>
              <a:srgbClr val="F2F6F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22" name="Google Shape;2622;p3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49207" y="3955090"/>
            <a:ext cx="314550" cy="332235"/>
          </a:xfrm>
          <a:prstGeom prst="rect">
            <a:avLst/>
          </a:prstGeom>
          <a:noFill/>
          <a:ln>
            <a:noFill/>
          </a:ln>
        </p:spPr>
      </p:pic>
      <p:sp>
        <p:nvSpPr>
          <p:cNvPr id="2623" name="Google Shape;2623;p348"/>
          <p:cNvSpPr txBox="1"/>
          <p:nvPr/>
        </p:nvSpPr>
        <p:spPr>
          <a:xfrm>
            <a:off x="258363" y="90100"/>
            <a:ext cx="8991600" cy="11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Any data </a:t>
            </a:r>
            <a:r>
              <a:rPr b="1" lang="en-GB" sz="2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across sectors</a:t>
            </a:r>
            <a:r>
              <a:rPr lang="en-GB" sz="2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should be able to </a:t>
            </a:r>
            <a:r>
              <a:rPr b="1" lang="en-GB" sz="2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plug into the </a:t>
            </a:r>
            <a:r>
              <a:rPr b="1" lang="en-GB" sz="2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network</a:t>
            </a:r>
            <a:r>
              <a:rPr b="1" lang="en-GB" sz="2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lang="en-GB" sz="2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to</a:t>
            </a:r>
            <a:r>
              <a:rPr b="1" lang="en-GB" sz="2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receive/ share </a:t>
            </a:r>
            <a:r>
              <a:rPr lang="en-GB" sz="2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information with </a:t>
            </a:r>
            <a:r>
              <a:rPr b="1" lang="en-GB" sz="2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co</a:t>
            </a:r>
            <a:r>
              <a:rPr b="1" lang="en-GB" sz="2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nsent</a:t>
            </a:r>
            <a:r>
              <a:rPr lang="en-GB" sz="2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of the data owner</a:t>
            </a:r>
            <a:endParaRPr sz="23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2624" name="Google Shape;2624;p348"/>
          <p:cNvCxnSpPr>
            <a:stCxn id="2598" idx="6"/>
          </p:cNvCxnSpPr>
          <p:nvPr/>
        </p:nvCxnSpPr>
        <p:spPr>
          <a:xfrm>
            <a:off x="2335995" y="2442388"/>
            <a:ext cx="1275900" cy="10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2625" name="Google Shape;2625;p348"/>
          <p:cNvCxnSpPr>
            <a:stCxn id="2599" idx="6"/>
          </p:cNvCxnSpPr>
          <p:nvPr/>
        </p:nvCxnSpPr>
        <p:spPr>
          <a:xfrm>
            <a:off x="2335995" y="2997813"/>
            <a:ext cx="1368900" cy="138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2626" name="Google Shape;2626;p348"/>
          <p:cNvCxnSpPr/>
          <p:nvPr/>
        </p:nvCxnSpPr>
        <p:spPr>
          <a:xfrm>
            <a:off x="2292842" y="3558333"/>
            <a:ext cx="1391400" cy="18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2627" name="Google Shape;2627;p348"/>
          <p:cNvCxnSpPr/>
          <p:nvPr/>
        </p:nvCxnSpPr>
        <p:spPr>
          <a:xfrm flipH="1" rot="10800000">
            <a:off x="2292842" y="4067133"/>
            <a:ext cx="1381200" cy="21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2628" name="Google Shape;2628;p348"/>
          <p:cNvCxnSpPr>
            <a:endCxn id="2611" idx="1"/>
          </p:cNvCxnSpPr>
          <p:nvPr/>
        </p:nvCxnSpPr>
        <p:spPr>
          <a:xfrm flipH="1" rot="10800000">
            <a:off x="5455128" y="2442388"/>
            <a:ext cx="1340400" cy="207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629" name="Google Shape;2629;p348"/>
          <p:cNvCxnSpPr>
            <a:endCxn id="2608" idx="1"/>
          </p:cNvCxnSpPr>
          <p:nvPr/>
        </p:nvCxnSpPr>
        <p:spPr>
          <a:xfrm>
            <a:off x="5411240" y="2981707"/>
            <a:ext cx="1332300" cy="123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630" name="Google Shape;2630;p348"/>
          <p:cNvCxnSpPr>
            <a:endCxn id="2606" idx="1"/>
          </p:cNvCxnSpPr>
          <p:nvPr/>
        </p:nvCxnSpPr>
        <p:spPr>
          <a:xfrm>
            <a:off x="5464656" y="3540655"/>
            <a:ext cx="1324500" cy="126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631" name="Google Shape;2631;p348"/>
          <p:cNvCxnSpPr>
            <a:endCxn id="2607" idx="1"/>
          </p:cNvCxnSpPr>
          <p:nvPr/>
        </p:nvCxnSpPr>
        <p:spPr>
          <a:xfrm>
            <a:off x="5407013" y="4089081"/>
            <a:ext cx="1387800" cy="186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2632" name="Google Shape;2632;p3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23974" y="1250989"/>
            <a:ext cx="2485606" cy="1687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3" name="Google Shape;2633;p348"/>
          <p:cNvCxnSpPr>
            <a:endCxn id="2586" idx="1"/>
          </p:cNvCxnSpPr>
          <p:nvPr/>
        </p:nvCxnSpPr>
        <p:spPr>
          <a:xfrm flipH="1" rot="10800000">
            <a:off x="3680050" y="3270875"/>
            <a:ext cx="1680300" cy="766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634" name="Google Shape;2634;p348"/>
          <p:cNvCxnSpPr/>
          <p:nvPr/>
        </p:nvCxnSpPr>
        <p:spPr>
          <a:xfrm flipH="1" rot="10800000">
            <a:off x="3684400" y="2784125"/>
            <a:ext cx="1706100" cy="7956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635" name="Google Shape;2635;p348"/>
          <p:cNvCxnSpPr>
            <a:stCxn id="2587" idx="3"/>
          </p:cNvCxnSpPr>
          <p:nvPr/>
        </p:nvCxnSpPr>
        <p:spPr>
          <a:xfrm flipH="1" rot="10800000">
            <a:off x="3674075" y="2553875"/>
            <a:ext cx="1685100" cy="717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636" name="Google Shape;2636;p348"/>
          <p:cNvCxnSpPr/>
          <p:nvPr/>
        </p:nvCxnSpPr>
        <p:spPr>
          <a:xfrm flipH="1" rot="10800000">
            <a:off x="3684400" y="3014525"/>
            <a:ext cx="1727100" cy="8478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637" name="Google Shape;2637;p348"/>
          <p:cNvCxnSpPr/>
          <p:nvPr/>
        </p:nvCxnSpPr>
        <p:spPr>
          <a:xfrm flipH="1" rot="10800000">
            <a:off x="3653000" y="2323700"/>
            <a:ext cx="1737600" cy="659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638" name="Google Shape;2638;p348"/>
          <p:cNvCxnSpPr/>
          <p:nvPr/>
        </p:nvCxnSpPr>
        <p:spPr>
          <a:xfrm flipH="1" rot="10800000">
            <a:off x="3615175" y="3496025"/>
            <a:ext cx="1764900" cy="779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639" name="Google Shape;2639;p348"/>
          <p:cNvCxnSpPr/>
          <p:nvPr/>
        </p:nvCxnSpPr>
        <p:spPr>
          <a:xfrm>
            <a:off x="3653000" y="2606300"/>
            <a:ext cx="1737600" cy="91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640" name="Google Shape;2640;p348"/>
          <p:cNvCxnSpPr/>
          <p:nvPr/>
        </p:nvCxnSpPr>
        <p:spPr>
          <a:xfrm>
            <a:off x="3684400" y="3035450"/>
            <a:ext cx="1674600" cy="8793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641" name="Google Shape;2641;p348"/>
          <p:cNvCxnSpPr>
            <a:stCxn id="2587" idx="3"/>
          </p:cNvCxnSpPr>
          <p:nvPr/>
        </p:nvCxnSpPr>
        <p:spPr>
          <a:xfrm>
            <a:off x="3674075" y="3270875"/>
            <a:ext cx="1695600" cy="8637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642" name="Google Shape;2642;p348"/>
          <p:cNvCxnSpPr/>
          <p:nvPr/>
        </p:nvCxnSpPr>
        <p:spPr>
          <a:xfrm>
            <a:off x="3629200" y="3437825"/>
            <a:ext cx="1701600" cy="902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643" name="Google Shape;2643;p348"/>
          <p:cNvCxnSpPr/>
          <p:nvPr/>
        </p:nvCxnSpPr>
        <p:spPr>
          <a:xfrm>
            <a:off x="3679913" y="2831225"/>
            <a:ext cx="1674600" cy="8793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644" name="Google Shape;2644;p348"/>
          <p:cNvCxnSpPr/>
          <p:nvPr/>
        </p:nvCxnSpPr>
        <p:spPr>
          <a:xfrm>
            <a:off x="3664763" y="2374000"/>
            <a:ext cx="1737600" cy="91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645" name="Google Shape;2645;p348"/>
          <p:cNvSpPr txBox="1"/>
          <p:nvPr/>
        </p:nvSpPr>
        <p:spPr>
          <a:xfrm>
            <a:off x="2980000" y="457622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Data, consent requests </a:t>
            </a:r>
            <a:endParaRPr sz="11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and responses</a:t>
            </a:r>
            <a:endParaRPr sz="200"/>
          </a:p>
        </p:txBody>
      </p:sp>
      <p:cxnSp>
        <p:nvCxnSpPr>
          <p:cNvPr id="2646" name="Google Shape;2646;p348"/>
          <p:cNvCxnSpPr/>
          <p:nvPr/>
        </p:nvCxnSpPr>
        <p:spPr>
          <a:xfrm>
            <a:off x="3680125" y="4589315"/>
            <a:ext cx="1731900" cy="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49"/>
          <p:cNvSpPr txBox="1"/>
          <p:nvPr/>
        </p:nvSpPr>
        <p:spPr>
          <a:xfrm>
            <a:off x="0" y="0"/>
            <a:ext cx="9144000" cy="907200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This can create</a:t>
            </a:r>
            <a:r>
              <a:rPr b="1" lang="en-GB" sz="24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 a </a:t>
            </a:r>
            <a:r>
              <a:rPr b="1" lang="en-GB" sz="24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unified </a:t>
            </a:r>
            <a:r>
              <a:rPr b="1" lang="en-GB" sz="24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Personal Balance Sheet for Billions</a:t>
            </a:r>
            <a:endParaRPr b="1" sz="24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8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with a richer Digital Footprint in a high-trust, low-cost fashion </a:t>
            </a:r>
            <a:endParaRPr i="1" sz="18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652" name="Google Shape;2652;p349"/>
          <p:cNvSpPr txBox="1"/>
          <p:nvPr/>
        </p:nvSpPr>
        <p:spPr>
          <a:xfrm>
            <a:off x="4716253" y="2312661"/>
            <a:ext cx="8997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225" lIns="15225" spcFirstLastPara="1" rIns="15225" wrap="square" tIns="152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434343"/>
                </a:solidFill>
                <a:latin typeface="Outfit"/>
                <a:ea typeface="Outfit"/>
                <a:cs typeface="Outfit"/>
                <a:sym typeface="Outfit"/>
              </a:rPr>
              <a:t>Tax Returns</a:t>
            </a:r>
            <a:endParaRPr b="1" i="0" sz="1200" u="none" cap="none" strike="noStrike">
              <a:solidFill>
                <a:srgbClr val="434343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653" name="Google Shape;2653;p349"/>
          <p:cNvSpPr/>
          <p:nvPr/>
        </p:nvSpPr>
        <p:spPr>
          <a:xfrm>
            <a:off x="6092075" y="2351707"/>
            <a:ext cx="1583100" cy="1510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4" name="Google Shape;2654;p349"/>
          <p:cNvSpPr/>
          <p:nvPr/>
        </p:nvSpPr>
        <p:spPr>
          <a:xfrm>
            <a:off x="5615960" y="1843111"/>
            <a:ext cx="2535300" cy="2418600"/>
          </a:xfrm>
          <a:prstGeom prst="donut">
            <a:avLst>
              <a:gd fmla="val 5576" name="adj"/>
            </a:avLst>
          </a:prstGeom>
          <a:solidFill>
            <a:srgbClr val="E9EFF7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655" name="Google Shape;2655;p349"/>
          <p:cNvSpPr txBox="1"/>
          <p:nvPr/>
        </p:nvSpPr>
        <p:spPr>
          <a:xfrm>
            <a:off x="8062176" y="2338000"/>
            <a:ext cx="8997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225" lIns="15225" spcFirstLastPara="1" rIns="15225" wrap="square" tIns="152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434343"/>
                </a:solidFill>
                <a:latin typeface="Outfit"/>
                <a:ea typeface="Outfit"/>
                <a:cs typeface="Outfit"/>
                <a:sym typeface="Outfit"/>
              </a:rPr>
              <a:t>Investments</a:t>
            </a:r>
            <a:endParaRPr b="1" i="0" sz="1200" u="none" cap="none" strike="noStrike">
              <a:solidFill>
                <a:srgbClr val="434343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656" name="Google Shape;2656;p349"/>
          <p:cNvSpPr/>
          <p:nvPr/>
        </p:nvSpPr>
        <p:spPr>
          <a:xfrm>
            <a:off x="5444053" y="1748204"/>
            <a:ext cx="2803200" cy="2616900"/>
          </a:xfrm>
          <a:custGeom>
            <a:rect b="b" l="l" r="r" t="t"/>
            <a:pathLst>
              <a:path extrusionOk="0" h="120000" w="120000">
                <a:moveTo>
                  <a:pt x="102339" y="23353"/>
                </a:moveTo>
                <a:cubicBezTo>
                  <a:pt x="111507" y="33840"/>
                  <a:pt x="116414" y="47353"/>
                  <a:pt x="116101" y="61249"/>
                </a:cubicBezTo>
                <a:lnTo>
                  <a:pt x="119949" y="61719"/>
                </a:lnTo>
                <a:lnTo>
                  <a:pt x="112803" y="66444"/>
                </a:lnTo>
                <a:lnTo>
                  <a:pt x="106441" y="60070"/>
                </a:lnTo>
                <a:lnTo>
                  <a:pt x="110286" y="60540"/>
                </a:lnTo>
                <a:lnTo>
                  <a:pt x="110286" y="60540"/>
                </a:lnTo>
                <a:cubicBezTo>
                  <a:pt x="110421" y="48315"/>
                  <a:pt x="105973" y="36472"/>
                  <a:pt x="97797" y="27284"/>
                </a:cubicBezTo>
                <a:close/>
              </a:path>
            </a:pathLst>
          </a:custGeom>
          <a:solidFill>
            <a:srgbClr val="21212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657" name="Google Shape;2657;p349"/>
          <p:cNvSpPr/>
          <p:nvPr/>
        </p:nvSpPr>
        <p:spPr>
          <a:xfrm>
            <a:off x="5444053" y="1748204"/>
            <a:ext cx="2803200" cy="2616900"/>
          </a:xfrm>
          <a:custGeom>
            <a:rect b="b" l="l" r="r" t="t"/>
            <a:pathLst>
              <a:path extrusionOk="0" h="120000" w="120000">
                <a:moveTo>
                  <a:pt x="107488" y="89750"/>
                </a:moveTo>
                <a:lnTo>
                  <a:pt x="107488" y="89750"/>
                </a:lnTo>
                <a:cubicBezTo>
                  <a:pt x="103150" y="96606"/>
                  <a:pt x="97365" y="102441"/>
                  <a:pt x="90534" y="106849"/>
                </a:cubicBezTo>
                <a:lnTo>
                  <a:pt x="92455" y="110467"/>
                </a:lnTo>
                <a:lnTo>
                  <a:pt x="84770" y="106656"/>
                </a:lnTo>
                <a:lnTo>
                  <a:pt x="85734" y="97807"/>
                </a:lnTo>
                <a:lnTo>
                  <a:pt x="87655" y="101425"/>
                </a:lnTo>
                <a:cubicBezTo>
                  <a:pt x="93594" y="97568"/>
                  <a:pt x="98637" y="92513"/>
                  <a:pt x="102449" y="86593"/>
                </a:cubicBezTo>
                <a:close/>
              </a:path>
            </a:pathLst>
          </a:custGeom>
          <a:solidFill>
            <a:srgbClr val="21212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658" name="Google Shape;2658;p349"/>
          <p:cNvSpPr txBox="1"/>
          <p:nvPr/>
        </p:nvSpPr>
        <p:spPr>
          <a:xfrm>
            <a:off x="7675166" y="3982707"/>
            <a:ext cx="12294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225" lIns="15225" spcFirstLastPara="1" rIns="15225" wrap="square" tIns="152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b="1" lang="en-GB" sz="1200">
                <a:solidFill>
                  <a:srgbClr val="434343"/>
                </a:solidFill>
                <a:latin typeface="Outfit"/>
                <a:ea typeface="Outfit"/>
                <a:cs typeface="Outfit"/>
                <a:sym typeface="Outfit"/>
              </a:rPr>
              <a:t>Bank Statements, Savings, FDs, RDs</a:t>
            </a:r>
            <a:endParaRPr b="1" i="0" sz="1200" u="none" cap="none" strike="noStrike">
              <a:solidFill>
                <a:srgbClr val="434343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659" name="Google Shape;2659;p349"/>
          <p:cNvSpPr/>
          <p:nvPr/>
        </p:nvSpPr>
        <p:spPr>
          <a:xfrm>
            <a:off x="5521505" y="1748204"/>
            <a:ext cx="2803200" cy="2616900"/>
          </a:xfrm>
          <a:custGeom>
            <a:rect b="b" l="l" r="r" t="t"/>
            <a:pathLst>
              <a:path extrusionOk="0" h="120000" w="120000">
                <a:moveTo>
                  <a:pt x="33788" y="109373"/>
                </a:moveTo>
                <a:cubicBezTo>
                  <a:pt x="26534" y="105559"/>
                  <a:pt x="20208" y="100209"/>
                  <a:pt x="15256" y="93700"/>
                </a:cubicBezTo>
                <a:lnTo>
                  <a:pt x="11920" y="95747"/>
                </a:lnTo>
                <a:lnTo>
                  <a:pt x="14772" y="87761"/>
                </a:lnTo>
                <a:lnTo>
                  <a:pt x="23716" y="88507"/>
                </a:lnTo>
                <a:lnTo>
                  <a:pt x="20384" y="90552"/>
                </a:lnTo>
                <a:lnTo>
                  <a:pt x="20384" y="90552"/>
                </a:lnTo>
                <a:cubicBezTo>
                  <a:pt x="24788" y="96105"/>
                  <a:pt x="30340" y="100669"/>
                  <a:pt x="36673" y="103939"/>
                </a:cubicBezTo>
                <a:close/>
              </a:path>
            </a:pathLst>
          </a:custGeom>
          <a:solidFill>
            <a:srgbClr val="21212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660" name="Google Shape;2660;p349"/>
          <p:cNvSpPr txBox="1"/>
          <p:nvPr/>
        </p:nvSpPr>
        <p:spPr>
          <a:xfrm>
            <a:off x="5002387" y="3832861"/>
            <a:ext cx="8424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225" lIns="15225" spcFirstLastPara="1" rIns="15225" wrap="square" tIns="152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b="1" lang="en-GB" sz="1200">
                <a:solidFill>
                  <a:srgbClr val="434343"/>
                </a:solidFill>
                <a:latin typeface="Outfit"/>
                <a:ea typeface="Outfit"/>
                <a:cs typeface="Outfit"/>
                <a:sym typeface="Outfit"/>
              </a:rPr>
              <a:t>Credit History &amp; Repayment Behaviour</a:t>
            </a:r>
            <a:endParaRPr b="1" i="0" sz="1200" u="none" cap="none" strike="noStrike">
              <a:solidFill>
                <a:srgbClr val="434343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661" name="Google Shape;2661;p349"/>
          <p:cNvSpPr/>
          <p:nvPr/>
        </p:nvSpPr>
        <p:spPr>
          <a:xfrm>
            <a:off x="5513673" y="1748204"/>
            <a:ext cx="2803200" cy="2616900"/>
          </a:xfrm>
          <a:custGeom>
            <a:rect b="b" l="l" r="r" t="t"/>
            <a:pathLst>
              <a:path extrusionOk="0" h="120000" w="120000">
                <a:moveTo>
                  <a:pt x="4120" y="65109"/>
                </a:moveTo>
                <a:cubicBezTo>
                  <a:pt x="2937" y="52302"/>
                  <a:pt x="6234" y="39482"/>
                  <a:pt x="13452" y="28814"/>
                </a:cubicBezTo>
                <a:lnTo>
                  <a:pt x="10362" y="26291"/>
                </a:lnTo>
                <a:lnTo>
                  <a:pt x="18947" y="26467"/>
                </a:lnTo>
                <a:lnTo>
                  <a:pt x="21173" y="35121"/>
                </a:lnTo>
                <a:lnTo>
                  <a:pt x="18083" y="32597"/>
                </a:lnTo>
                <a:lnTo>
                  <a:pt x="18083" y="32597"/>
                </a:lnTo>
                <a:cubicBezTo>
                  <a:pt x="11745" y="42028"/>
                  <a:pt x="8867" y="53312"/>
                  <a:pt x="9926" y="64578"/>
                </a:cubicBezTo>
                <a:close/>
              </a:path>
            </a:pathLst>
          </a:custGeom>
          <a:solidFill>
            <a:srgbClr val="21212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662" name="Google Shape;2662;p349"/>
          <p:cNvSpPr/>
          <p:nvPr/>
        </p:nvSpPr>
        <p:spPr>
          <a:xfrm>
            <a:off x="5490176" y="1748204"/>
            <a:ext cx="2803200" cy="2616900"/>
          </a:xfrm>
          <a:custGeom>
            <a:rect b="b" l="l" r="r" t="t"/>
            <a:pathLst>
              <a:path extrusionOk="0" h="120000" w="120000">
                <a:moveTo>
                  <a:pt x="46088" y="5904"/>
                </a:moveTo>
                <a:lnTo>
                  <a:pt x="46088" y="5904"/>
                </a:lnTo>
                <a:cubicBezTo>
                  <a:pt x="53340" y="4058"/>
                  <a:pt x="60889" y="3673"/>
                  <a:pt x="68293" y="4774"/>
                </a:cubicBezTo>
                <a:lnTo>
                  <a:pt x="69255" y="765"/>
                </a:lnTo>
                <a:lnTo>
                  <a:pt x="72314" y="8713"/>
                </a:lnTo>
                <a:lnTo>
                  <a:pt x="65869" y="14869"/>
                </a:lnTo>
                <a:lnTo>
                  <a:pt x="66831" y="10862"/>
                </a:lnTo>
                <a:lnTo>
                  <a:pt x="66831" y="10862"/>
                </a:lnTo>
                <a:cubicBezTo>
                  <a:pt x="60423" y="9995"/>
                  <a:pt x="53906" y="10356"/>
                  <a:pt x="47636" y="11925"/>
                </a:cubicBezTo>
                <a:close/>
              </a:path>
            </a:pathLst>
          </a:custGeom>
          <a:solidFill>
            <a:srgbClr val="21212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663" name="Google Shape;2663;p349"/>
          <p:cNvSpPr txBox="1"/>
          <p:nvPr/>
        </p:nvSpPr>
        <p:spPr>
          <a:xfrm>
            <a:off x="6402879" y="1324225"/>
            <a:ext cx="8997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225" lIns="15225" spcFirstLastPara="1" rIns="15225" wrap="square" tIns="152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434343"/>
                </a:solidFill>
                <a:latin typeface="Outfit"/>
                <a:ea typeface="Outfit"/>
                <a:cs typeface="Outfit"/>
                <a:sym typeface="Outfit"/>
              </a:rPr>
              <a:t>Insurance Policies</a:t>
            </a:r>
            <a:endParaRPr b="1" i="0" sz="1200" u="none" cap="none" strike="noStrike">
              <a:solidFill>
                <a:srgbClr val="434343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664" name="Google Shape;2664;p349"/>
          <p:cNvSpPr txBox="1"/>
          <p:nvPr/>
        </p:nvSpPr>
        <p:spPr>
          <a:xfrm>
            <a:off x="378575" y="1380250"/>
            <a:ext cx="4186500" cy="3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MSMEs can use </a:t>
            </a:r>
            <a:r>
              <a:rPr b="1" lang="en-GB" sz="2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data sources indicating</a:t>
            </a:r>
            <a:r>
              <a:rPr b="1" lang="en-GB" sz="2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specific cash flow data </a:t>
            </a:r>
            <a:endParaRPr sz="13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to allow banks to </a:t>
            </a:r>
            <a:r>
              <a:rPr b="1" lang="en-GB" sz="2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approve small ticket loans</a:t>
            </a:r>
            <a:r>
              <a:rPr lang="en-GB" sz="2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b="1" lang="en-GB" sz="2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without</a:t>
            </a:r>
            <a:r>
              <a:rPr lang="en-GB" sz="2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requiring larger physical </a:t>
            </a:r>
            <a:r>
              <a:rPr b="1" lang="en-GB" sz="2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collateral</a:t>
            </a:r>
            <a:r>
              <a:rPr lang="en-GB" sz="2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. </a:t>
            </a:r>
            <a:endParaRPr sz="2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2665" name="Google Shape;2665;p349"/>
          <p:cNvPicPr preferRelativeResize="0"/>
          <p:nvPr/>
        </p:nvPicPr>
        <p:blipFill rotWithShape="1">
          <a:blip r:embed="rId3">
            <a:alphaModFix/>
          </a:blip>
          <a:srcRect b="41823" l="0" r="40134" t="0"/>
          <a:stretch/>
        </p:blipFill>
        <p:spPr>
          <a:xfrm>
            <a:off x="5767113" y="1969356"/>
            <a:ext cx="2251500" cy="2188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69" name="Shape 2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0" name="Google Shape;2670;p350"/>
          <p:cNvSpPr/>
          <p:nvPr>
            <p:ph idx="2" type="pic"/>
          </p:nvPr>
        </p:nvSpPr>
        <p:spPr>
          <a:xfrm>
            <a:off x="3545400" y="579750"/>
            <a:ext cx="2053200" cy="3984000"/>
          </a:xfrm>
          <a:prstGeom prst="rect">
            <a:avLst/>
          </a:prstGeom>
        </p:spPr>
      </p:sp>
      <p:sp>
        <p:nvSpPr>
          <p:cNvPr id="2671" name="Google Shape;2671;p350"/>
          <p:cNvSpPr txBox="1"/>
          <p:nvPr>
            <p:ph type="title"/>
          </p:nvPr>
        </p:nvSpPr>
        <p:spPr>
          <a:xfrm>
            <a:off x="334075" y="692550"/>
            <a:ext cx="2235300" cy="18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>Small businesses all over the world struggle to access credit. </a:t>
            </a:r>
            <a:endParaRPr b="1" sz="1900">
              <a:solidFill>
                <a:schemeClr val="accent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4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Here’s one of many</a:t>
            </a:r>
            <a:r>
              <a:rPr b="1" lang="en-GB" sz="1800">
                <a:solidFill>
                  <a:schemeClr val="dk1"/>
                </a:solidFill>
                <a:highlight>
                  <a:schemeClr val="accent1"/>
                </a:highlight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b="1" lang="en-GB" sz="1800">
                <a:solidFill>
                  <a:schemeClr val="dk1"/>
                </a:solidFill>
                <a:highlight>
                  <a:srgbClr val="EFF2FF"/>
                </a:highlight>
                <a:latin typeface="Outfit"/>
                <a:ea typeface="Outfit"/>
                <a:cs typeface="Outfit"/>
                <a:sym typeface="Outfit"/>
              </a:rPr>
              <a:t>Open Finance </a:t>
            </a:r>
            <a:r>
              <a:rPr b="1" lang="en-GB" sz="1800">
                <a:solidFill>
                  <a:schemeClr val="dk1"/>
                </a:solidFill>
                <a:highlight>
                  <a:srgbClr val="EFF2FF"/>
                </a:highlight>
                <a:latin typeface="Outfit"/>
                <a:ea typeface="Outfit"/>
                <a:cs typeface="Outfit"/>
                <a:sym typeface="Outfit"/>
              </a:rPr>
              <a:t>flows </a:t>
            </a:r>
            <a:r>
              <a:rPr b="1" lang="en-GB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that make it seamless.</a:t>
            </a:r>
            <a:endParaRPr b="1"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672" name="Google Shape;2672;p350">
            <a:hlinkClick r:id="rId3"/>
          </p:cNvPr>
          <p:cNvSpPr txBox="1"/>
          <p:nvPr/>
        </p:nvSpPr>
        <p:spPr>
          <a:xfrm>
            <a:off x="6574650" y="937625"/>
            <a:ext cx="332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 u="sng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Business loan application</a:t>
            </a:r>
            <a:endParaRPr b="1" sz="1300" u="sng">
              <a:solidFill>
                <a:schemeClr val="accen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2673" name="Google Shape;2673;p350" title="Lending using GST via AA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09150" y="579750"/>
            <a:ext cx="2125723" cy="39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4" name="Google Shape;2674;p350"/>
          <p:cNvSpPr txBox="1"/>
          <p:nvPr/>
        </p:nvSpPr>
        <p:spPr>
          <a:xfrm>
            <a:off x="6574650" y="1379425"/>
            <a:ext cx="2198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 u="sng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Individual - Personal loan application </a:t>
            </a:r>
            <a:endParaRPr b="1" sz="1300">
              <a:solidFill>
                <a:schemeClr val="accen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78" name="Shape 2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" name="Google Shape;2679;p351"/>
          <p:cNvSpPr txBox="1"/>
          <p:nvPr>
            <p:ph type="title"/>
          </p:nvPr>
        </p:nvSpPr>
        <p:spPr>
          <a:xfrm>
            <a:off x="6028275" y="997975"/>
            <a:ext cx="2926500" cy="29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Small ticket credit in India has been growing already!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2200">
                <a:solidFill>
                  <a:schemeClr val="dk1"/>
                </a:solidFill>
              </a:rPr>
              <a:t>Likely based on granular data availability using payments rails &amp; open finance data sharing! </a:t>
            </a:r>
            <a:endParaRPr b="0" sz="2200">
              <a:solidFill>
                <a:schemeClr val="dk1"/>
              </a:solidFill>
            </a:endParaRPr>
          </a:p>
        </p:txBody>
      </p:sp>
      <p:pic>
        <p:nvPicPr>
          <p:cNvPr id="2680" name="Google Shape;2680;p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0" y="618075"/>
            <a:ext cx="5223776" cy="3820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85" name="Shape 2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Google Shape;2686;p352"/>
          <p:cNvSpPr/>
          <p:nvPr/>
        </p:nvSpPr>
        <p:spPr>
          <a:xfrm>
            <a:off x="382850" y="2790375"/>
            <a:ext cx="2082900" cy="1987800"/>
          </a:xfrm>
          <a:prstGeom prst="cube">
            <a:avLst>
              <a:gd fmla="val 25000" name="adj"/>
            </a:avLst>
          </a:prstGeom>
          <a:solidFill>
            <a:srgbClr val="25CC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7" name="Google Shape;2687;p352"/>
          <p:cNvSpPr txBox="1"/>
          <p:nvPr/>
        </p:nvSpPr>
        <p:spPr>
          <a:xfrm>
            <a:off x="415200" y="216425"/>
            <a:ext cx="839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3 key building blocks to bring this to life in any country</a:t>
            </a:r>
            <a:endParaRPr b="1" sz="2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688" name="Google Shape;2688;p352"/>
          <p:cNvSpPr/>
          <p:nvPr/>
        </p:nvSpPr>
        <p:spPr>
          <a:xfrm>
            <a:off x="2937505" y="1826325"/>
            <a:ext cx="2613600" cy="2494800"/>
          </a:xfrm>
          <a:prstGeom prst="cube">
            <a:avLst>
              <a:gd fmla="val 25000" name="adj"/>
            </a:avLst>
          </a:prstGeom>
          <a:solidFill>
            <a:srgbClr val="2766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9" name="Google Shape;2689;p352"/>
          <p:cNvSpPr/>
          <p:nvPr/>
        </p:nvSpPr>
        <p:spPr>
          <a:xfrm>
            <a:off x="5927299" y="2485425"/>
            <a:ext cx="2481000" cy="2368200"/>
          </a:xfrm>
          <a:prstGeom prst="cube">
            <a:avLst>
              <a:gd fmla="val 25000" name="adj"/>
            </a:avLst>
          </a:prstGeom>
          <a:solidFill>
            <a:srgbClr val="3FBB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0" name="Google Shape;2690;p352"/>
          <p:cNvSpPr txBox="1"/>
          <p:nvPr/>
        </p:nvSpPr>
        <p:spPr>
          <a:xfrm>
            <a:off x="380900" y="3287325"/>
            <a:ext cx="1934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Consent standard</a:t>
            </a:r>
            <a:endParaRPr b="1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Data sharing APIs</a:t>
            </a:r>
            <a:endParaRPr b="1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Sector Info schema</a:t>
            </a:r>
            <a:endParaRPr b="1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(Financial)</a:t>
            </a:r>
            <a:endParaRPr b="1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691" name="Google Shape;2691;p352"/>
          <p:cNvSpPr txBox="1"/>
          <p:nvPr/>
        </p:nvSpPr>
        <p:spPr>
          <a:xfrm>
            <a:off x="2978525" y="2417250"/>
            <a:ext cx="20829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Regulatory Directive(s) </a:t>
            </a:r>
            <a:endParaRPr b="1" sz="15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Independent Consent Managers</a:t>
            </a:r>
            <a:endParaRPr b="1" sz="15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Ecosystem Operating Entity</a:t>
            </a:r>
            <a:endParaRPr b="1" sz="15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692" name="Google Shape;2692;p352"/>
          <p:cNvSpPr txBox="1"/>
          <p:nvPr/>
        </p:nvSpPr>
        <p:spPr>
          <a:xfrm>
            <a:off x="5955550" y="3106200"/>
            <a:ext cx="2196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Market Expansion use case</a:t>
            </a:r>
            <a:endParaRPr b="1" sz="16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Orchestrate adoption</a:t>
            </a:r>
            <a:endParaRPr b="1" sz="16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Reciprocity rule</a:t>
            </a:r>
            <a:endParaRPr b="1" sz="16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693" name="Google Shape;2693;p352"/>
          <p:cNvSpPr txBox="1"/>
          <p:nvPr/>
        </p:nvSpPr>
        <p:spPr>
          <a:xfrm>
            <a:off x="4081725" y="1310450"/>
            <a:ext cx="462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F79321"/>
                </a:solidFill>
                <a:latin typeface="Outfit"/>
                <a:ea typeface="Outfit"/>
                <a:cs typeface="Outfit"/>
                <a:sym typeface="Outfit"/>
              </a:rPr>
              <a:t>Governance</a:t>
            </a:r>
            <a:endParaRPr b="1" sz="2200">
              <a:solidFill>
                <a:srgbClr val="F7932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694" name="Google Shape;2694;p352"/>
          <p:cNvSpPr txBox="1"/>
          <p:nvPr/>
        </p:nvSpPr>
        <p:spPr>
          <a:xfrm>
            <a:off x="1244300" y="1983200"/>
            <a:ext cx="1623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F79321"/>
                </a:solidFill>
                <a:latin typeface="Outfit"/>
                <a:ea typeface="Outfit"/>
                <a:cs typeface="Outfit"/>
                <a:sym typeface="Outfit"/>
              </a:rPr>
              <a:t>Tech Standards</a:t>
            </a:r>
            <a:endParaRPr b="1" sz="2200">
              <a:solidFill>
                <a:srgbClr val="F7932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695" name="Google Shape;2695;p352"/>
          <p:cNvSpPr txBox="1"/>
          <p:nvPr/>
        </p:nvSpPr>
        <p:spPr>
          <a:xfrm>
            <a:off x="7181300" y="2000150"/>
            <a:ext cx="1934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F79321"/>
                </a:solidFill>
                <a:latin typeface="Outfit"/>
                <a:ea typeface="Outfit"/>
                <a:cs typeface="Outfit"/>
                <a:sym typeface="Outfit"/>
              </a:rPr>
              <a:t>Market</a:t>
            </a:r>
            <a:endParaRPr b="1" sz="2200">
              <a:solidFill>
                <a:srgbClr val="F7932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2696" name="Google Shape;2696;p352"/>
          <p:cNvPicPr preferRelativeResize="0"/>
          <p:nvPr/>
        </p:nvPicPr>
        <p:blipFill rotWithShape="1">
          <a:blip r:embed="rId3">
            <a:alphaModFix/>
          </a:blip>
          <a:srcRect b="28810" l="31375" r="21759" t="29807"/>
          <a:stretch/>
        </p:blipFill>
        <p:spPr>
          <a:xfrm>
            <a:off x="407775" y="2174575"/>
            <a:ext cx="899524" cy="794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7" name="Google Shape;2697;p352"/>
          <p:cNvPicPr preferRelativeResize="0"/>
          <p:nvPr/>
        </p:nvPicPr>
        <p:blipFill rotWithShape="1">
          <a:blip r:embed="rId4">
            <a:alphaModFix/>
          </a:blip>
          <a:srcRect b="29889" l="16077" r="32687" t="29421"/>
          <a:stretch/>
        </p:blipFill>
        <p:spPr>
          <a:xfrm>
            <a:off x="3077145" y="1128038"/>
            <a:ext cx="1196551" cy="95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8" name="Google Shape;2698;p3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3611" y="2106353"/>
            <a:ext cx="882182" cy="6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2" name="Shape 2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" name="Google Shape;2703;p353"/>
          <p:cNvSpPr txBox="1"/>
          <p:nvPr/>
        </p:nvSpPr>
        <p:spPr>
          <a:xfrm>
            <a:off x="0" y="0"/>
            <a:ext cx="9144000" cy="1038600"/>
          </a:xfrm>
          <a:prstGeom prst="rect">
            <a:avLst/>
          </a:prstGeom>
          <a:solidFill>
            <a:srgbClr val="D7E2F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704" name="Google Shape;2704;p353"/>
          <p:cNvSpPr txBox="1"/>
          <p:nvPr>
            <p:ph idx="1" type="body"/>
          </p:nvPr>
        </p:nvSpPr>
        <p:spPr>
          <a:xfrm>
            <a:off x="1377575" y="2679600"/>
            <a:ext cx="2692500" cy="7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38761D"/>
                </a:solidFill>
              </a:rPr>
              <a:t>Check out financing</a:t>
            </a:r>
            <a:endParaRPr b="1" sz="1900">
              <a:solidFill>
                <a:srgbClr val="6AA84F"/>
              </a:solidFill>
            </a:endParaRPr>
          </a:p>
        </p:txBody>
      </p:sp>
      <p:sp>
        <p:nvSpPr>
          <p:cNvPr id="2705" name="Google Shape;2705;p353"/>
          <p:cNvSpPr txBox="1"/>
          <p:nvPr>
            <p:ph idx="2" type="body"/>
          </p:nvPr>
        </p:nvSpPr>
        <p:spPr>
          <a:xfrm>
            <a:off x="1377575" y="4007975"/>
            <a:ext cx="2692500" cy="7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1155CC"/>
                </a:solidFill>
              </a:rPr>
              <a:t>Wealth advisory</a:t>
            </a:r>
            <a:endParaRPr b="1" sz="1900">
              <a:solidFill>
                <a:srgbClr val="1155CC"/>
              </a:solidFill>
            </a:endParaRPr>
          </a:p>
        </p:txBody>
      </p:sp>
      <p:sp>
        <p:nvSpPr>
          <p:cNvPr id="2706" name="Google Shape;2706;p353"/>
          <p:cNvSpPr txBox="1"/>
          <p:nvPr>
            <p:ph idx="3" type="body"/>
          </p:nvPr>
        </p:nvSpPr>
        <p:spPr>
          <a:xfrm>
            <a:off x="5474500" y="2679600"/>
            <a:ext cx="2692500" cy="7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38761D"/>
                </a:solidFill>
              </a:rPr>
              <a:t>Personal Wealth Management </a:t>
            </a:r>
            <a:endParaRPr b="1" sz="1900">
              <a:solidFill>
                <a:srgbClr val="38761D"/>
              </a:solidFill>
            </a:endParaRPr>
          </a:p>
        </p:txBody>
      </p:sp>
      <p:sp>
        <p:nvSpPr>
          <p:cNvPr id="2707" name="Google Shape;2707;p353"/>
          <p:cNvSpPr txBox="1"/>
          <p:nvPr>
            <p:ph idx="4" type="body"/>
          </p:nvPr>
        </p:nvSpPr>
        <p:spPr>
          <a:xfrm>
            <a:off x="5474500" y="4007975"/>
            <a:ext cx="2692500" cy="7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1155CC"/>
                </a:solidFill>
              </a:rPr>
              <a:t>Pension Schemes</a:t>
            </a:r>
            <a:endParaRPr b="1" sz="1900">
              <a:solidFill>
                <a:srgbClr val="1155CC"/>
              </a:solidFill>
            </a:endParaRPr>
          </a:p>
        </p:txBody>
      </p:sp>
      <p:sp>
        <p:nvSpPr>
          <p:cNvPr id="2708" name="Google Shape;2708;p353"/>
          <p:cNvSpPr txBox="1"/>
          <p:nvPr>
            <p:ph idx="5" type="body"/>
          </p:nvPr>
        </p:nvSpPr>
        <p:spPr>
          <a:xfrm>
            <a:off x="1377575" y="1437650"/>
            <a:ext cx="2692500" cy="7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1155CC"/>
                </a:solidFill>
              </a:rPr>
              <a:t>Car, business loans </a:t>
            </a:r>
            <a:endParaRPr b="1" sz="1900">
              <a:solidFill>
                <a:srgbClr val="1155CC"/>
              </a:solidFill>
            </a:endParaRPr>
          </a:p>
        </p:txBody>
      </p:sp>
      <p:sp>
        <p:nvSpPr>
          <p:cNvPr id="2709" name="Google Shape;2709;p353"/>
          <p:cNvSpPr txBox="1"/>
          <p:nvPr>
            <p:ph idx="6" type="body"/>
          </p:nvPr>
        </p:nvSpPr>
        <p:spPr>
          <a:xfrm>
            <a:off x="5474500" y="1437650"/>
            <a:ext cx="2692500" cy="7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1155CC"/>
                </a:solidFill>
              </a:rPr>
              <a:t>Insurances </a:t>
            </a:r>
            <a:endParaRPr b="1" sz="1900">
              <a:solidFill>
                <a:srgbClr val="1155CC"/>
              </a:solidFill>
            </a:endParaRPr>
          </a:p>
        </p:txBody>
      </p:sp>
      <p:pic>
        <p:nvPicPr>
          <p:cNvPr id="2710" name="Google Shape;2710;p353"/>
          <p:cNvPicPr preferRelativeResize="0"/>
          <p:nvPr/>
        </p:nvPicPr>
        <p:blipFill rotWithShape="1">
          <a:blip r:embed="rId3">
            <a:alphaModFix/>
          </a:blip>
          <a:srcRect b="63782" l="0" r="58274" t="0"/>
          <a:stretch/>
        </p:blipFill>
        <p:spPr>
          <a:xfrm>
            <a:off x="-213250" y="968225"/>
            <a:ext cx="1706154" cy="148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1" name="Google Shape;2711;p353"/>
          <p:cNvPicPr preferRelativeResize="0"/>
          <p:nvPr/>
        </p:nvPicPr>
        <p:blipFill rotWithShape="1">
          <a:blip r:embed="rId4">
            <a:alphaModFix/>
          </a:blip>
          <a:srcRect b="45987" l="7900" r="71085" t="34295"/>
          <a:stretch/>
        </p:blipFill>
        <p:spPr>
          <a:xfrm>
            <a:off x="4466550" y="1371074"/>
            <a:ext cx="810478" cy="76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2" name="Google Shape;2712;p353"/>
          <p:cNvPicPr preferRelativeResize="0"/>
          <p:nvPr/>
        </p:nvPicPr>
        <p:blipFill rotWithShape="1">
          <a:blip r:embed="rId4">
            <a:alphaModFix/>
          </a:blip>
          <a:srcRect b="50853" l="65906" r="14904" t="30703"/>
          <a:stretch/>
        </p:blipFill>
        <p:spPr>
          <a:xfrm>
            <a:off x="4367050" y="2571752"/>
            <a:ext cx="810475" cy="77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3" name="Google Shape;2713;p353"/>
          <p:cNvPicPr preferRelativeResize="0"/>
          <p:nvPr/>
        </p:nvPicPr>
        <p:blipFill rotWithShape="1">
          <a:blip r:embed="rId3">
            <a:alphaModFix/>
          </a:blip>
          <a:srcRect b="0" l="0" r="47534" t="36864"/>
          <a:stretch/>
        </p:blipFill>
        <p:spPr>
          <a:xfrm>
            <a:off x="46196" y="2571747"/>
            <a:ext cx="1034400" cy="124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4" name="Google Shape;2714;p353"/>
          <p:cNvPicPr preferRelativeResize="0"/>
          <p:nvPr/>
        </p:nvPicPr>
        <p:blipFill rotWithShape="1">
          <a:blip r:embed="rId3">
            <a:alphaModFix/>
          </a:blip>
          <a:srcRect b="48874" l="62225" r="10193" t="24576"/>
          <a:stretch/>
        </p:blipFill>
        <p:spPr>
          <a:xfrm>
            <a:off x="383851" y="3939100"/>
            <a:ext cx="810475" cy="780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5" name="Google Shape;2715;p353"/>
          <p:cNvPicPr preferRelativeResize="0"/>
          <p:nvPr/>
        </p:nvPicPr>
        <p:blipFill rotWithShape="1">
          <a:blip r:embed="rId5">
            <a:alphaModFix/>
          </a:blip>
          <a:srcRect b="46683" l="0" r="51383" t="0"/>
          <a:stretch/>
        </p:blipFill>
        <p:spPr>
          <a:xfrm>
            <a:off x="4280575" y="3350750"/>
            <a:ext cx="1350402" cy="1480926"/>
          </a:xfrm>
          <a:prstGeom prst="rect">
            <a:avLst/>
          </a:prstGeom>
          <a:noFill/>
          <a:ln>
            <a:noFill/>
          </a:ln>
        </p:spPr>
      </p:pic>
      <p:sp>
        <p:nvSpPr>
          <p:cNvPr id="2716" name="Google Shape;2716;p353"/>
          <p:cNvSpPr txBox="1"/>
          <p:nvPr/>
        </p:nvSpPr>
        <p:spPr>
          <a:xfrm>
            <a:off x="179300" y="84350"/>
            <a:ext cx="8337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6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2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Open Finance</a:t>
            </a:r>
            <a:r>
              <a:rPr b="1" lang="en-GB" sz="2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supports  financial growth, financial protection and market innovation on credit!</a:t>
            </a:r>
            <a:endParaRPr b="1" sz="25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0" name="Shape 2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1" name="Google Shape;2721;p354"/>
          <p:cNvSpPr txBox="1"/>
          <p:nvPr/>
        </p:nvSpPr>
        <p:spPr>
          <a:xfrm>
            <a:off x="5018800" y="721475"/>
            <a:ext cx="4632000" cy="3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India built an ‘</a:t>
            </a:r>
            <a:r>
              <a:rPr b="1" lang="en-GB" sz="2300">
                <a:solidFill>
                  <a:srgbClr val="9900FF"/>
                </a:solidFill>
                <a:latin typeface="Outfit"/>
                <a:ea typeface="Outfit"/>
                <a:cs typeface="Outfit"/>
                <a:sym typeface="Outfit"/>
              </a:rPr>
              <a:t>Account Aggregator</a:t>
            </a:r>
            <a:r>
              <a:rPr b="1" lang="en-GB" sz="2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’ network</a:t>
            </a:r>
            <a:endParaRPr b="1" sz="2300">
              <a:solidFill>
                <a:schemeClr val="dk1"/>
              </a:solidFill>
              <a:highlight>
                <a:srgbClr val="FFF2CC"/>
              </a:highlight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 u="sng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2.1 Billion</a:t>
            </a:r>
            <a:r>
              <a:rPr lang="en-GB" sz="2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live financial accounts</a:t>
            </a:r>
            <a:endParaRPr sz="21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~80 Million</a:t>
            </a:r>
            <a:r>
              <a:rPr lang="en-GB" sz="2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API based data</a:t>
            </a:r>
            <a:endParaRPr sz="21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sharing transactions</a:t>
            </a:r>
            <a:endParaRPr b="1" sz="21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722" name="Google Shape;2722;p354"/>
          <p:cNvSpPr txBox="1"/>
          <p:nvPr/>
        </p:nvSpPr>
        <p:spPr>
          <a:xfrm>
            <a:off x="688875" y="1131700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latin typeface="Outfit"/>
                <a:ea typeface="Outfit"/>
                <a:cs typeface="Outfit"/>
                <a:sym typeface="Outfit"/>
              </a:rPr>
              <a:t>Brazil’s designed </a:t>
            </a:r>
            <a:r>
              <a:rPr b="1" lang="en-GB" sz="2300">
                <a:solidFill>
                  <a:srgbClr val="401EBB"/>
                </a:solidFill>
                <a:latin typeface="Outfit"/>
                <a:ea typeface="Outfit"/>
                <a:cs typeface="Outfit"/>
                <a:sym typeface="Outfit"/>
              </a:rPr>
              <a:t>Open Finance</a:t>
            </a:r>
            <a:r>
              <a:rPr b="1" lang="en-GB" sz="2300">
                <a:latin typeface="Outfit"/>
                <a:ea typeface="Outfit"/>
                <a:cs typeface="Outfit"/>
                <a:sym typeface="Outfit"/>
              </a:rPr>
              <a:t> framework.</a:t>
            </a:r>
            <a:endParaRPr b="1" sz="23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723" name="Google Shape;2723;p354"/>
          <p:cNvSpPr txBox="1"/>
          <p:nvPr/>
        </p:nvSpPr>
        <p:spPr>
          <a:xfrm>
            <a:off x="758475" y="24998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Outfit"/>
                <a:ea typeface="Outfit"/>
                <a:cs typeface="Outfit"/>
                <a:sym typeface="Outfit"/>
              </a:rPr>
              <a:t>33 Million*</a:t>
            </a:r>
            <a:r>
              <a:rPr lang="en-GB" sz="2100">
                <a:latin typeface="Outfit"/>
                <a:ea typeface="Outfit"/>
                <a:cs typeface="Outfit"/>
                <a:sym typeface="Outfit"/>
              </a:rPr>
              <a:t> API-based data sharing transactions</a:t>
            </a:r>
            <a:endParaRPr sz="2100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Outfit"/>
                <a:ea typeface="Outfit"/>
                <a:cs typeface="Outfit"/>
                <a:sym typeface="Outfit"/>
              </a:rPr>
              <a:t>21 Million</a:t>
            </a:r>
            <a:r>
              <a:rPr lang="en-GB" sz="2100">
                <a:latin typeface="Outfit"/>
                <a:ea typeface="Outfit"/>
                <a:cs typeface="Outfit"/>
                <a:sym typeface="Outfit"/>
              </a:rPr>
              <a:t> customers participating</a:t>
            </a:r>
            <a:endParaRPr sz="2100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2724" name="Google Shape;2724;p3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5091" y="3694121"/>
            <a:ext cx="2485627" cy="1656670"/>
          </a:xfrm>
          <a:prstGeom prst="rect">
            <a:avLst/>
          </a:prstGeom>
          <a:noFill/>
          <a:ln>
            <a:noFill/>
          </a:ln>
        </p:spPr>
      </p:pic>
      <p:sp>
        <p:nvSpPr>
          <p:cNvPr id="2725" name="Google Shape;2725;p354"/>
          <p:cNvSpPr txBox="1"/>
          <p:nvPr/>
        </p:nvSpPr>
        <p:spPr>
          <a:xfrm>
            <a:off x="838200" y="4781975"/>
            <a:ext cx="21462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Outfit"/>
                <a:ea typeface="Outfit"/>
                <a:cs typeface="Outfit"/>
                <a:sym typeface="Outfit"/>
              </a:rPr>
              <a:t>Numbers as of 13/03/24*</a:t>
            </a:r>
            <a:endParaRPr sz="9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726" name="Google Shape;2726;p354"/>
          <p:cNvSpPr txBox="1"/>
          <p:nvPr/>
        </p:nvSpPr>
        <p:spPr>
          <a:xfrm>
            <a:off x="5542050" y="4781975"/>
            <a:ext cx="21462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730" name="Shape 2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1" name="Google Shape;2731;p355"/>
          <p:cNvSpPr/>
          <p:nvPr/>
        </p:nvSpPr>
        <p:spPr>
          <a:xfrm>
            <a:off x="0" y="0"/>
            <a:ext cx="9144000" cy="309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32" name="Google Shape;2732;p355"/>
          <p:cNvSpPr txBox="1"/>
          <p:nvPr/>
        </p:nvSpPr>
        <p:spPr>
          <a:xfrm>
            <a:off x="827400" y="3470004"/>
            <a:ext cx="7346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SemiBold"/>
              <a:buNone/>
            </a:pPr>
            <a:r>
              <a:rPr b="1" i="0" lang="en-GB" sz="2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Thank you!</a:t>
            </a:r>
            <a:endParaRPr b="0" i="0" sz="13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SemiBold"/>
              <a:buNone/>
            </a:pPr>
            <a:r>
              <a:t/>
            </a:r>
            <a:endParaRPr b="0" i="0" sz="1100" u="none" cap="none" strike="noStrike">
              <a:solidFill>
                <a:srgbClr val="EEFFDD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SemiBold"/>
              <a:buNone/>
            </a:pPr>
            <a:r>
              <a:t/>
            </a:r>
            <a:endParaRPr b="0" i="0" sz="1100" u="none" cap="none" strike="noStrike">
              <a:solidFill>
                <a:srgbClr val="EEFFDD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2733" name="Google Shape;2733;p355"/>
          <p:cNvPicPr preferRelativeResize="0"/>
          <p:nvPr/>
        </p:nvPicPr>
        <p:blipFill rotWithShape="1">
          <a:blip r:embed="rId3">
            <a:alphaModFix/>
          </a:blip>
          <a:srcRect b="21400" l="0" r="0" t="21394"/>
          <a:stretch/>
        </p:blipFill>
        <p:spPr>
          <a:xfrm>
            <a:off x="0" y="0"/>
            <a:ext cx="9144003" cy="3095663"/>
          </a:xfrm>
          <a:prstGeom prst="rect">
            <a:avLst/>
          </a:prstGeom>
          <a:noFill/>
          <a:ln>
            <a:noFill/>
          </a:ln>
        </p:spPr>
      </p:pic>
      <p:sp>
        <p:nvSpPr>
          <p:cNvPr id="2734" name="Google Shape;2734;p355"/>
          <p:cNvSpPr txBox="1"/>
          <p:nvPr/>
        </p:nvSpPr>
        <p:spPr>
          <a:xfrm>
            <a:off x="3842425" y="4053300"/>
            <a:ext cx="258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Centre for Digital </a:t>
            </a:r>
            <a:b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</a:br>
            <a: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Public Infrastructure</a:t>
            </a:r>
            <a:endParaRPr b="1" i="0" sz="14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2735" name="Google Shape;2735;p3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661" y="4117787"/>
            <a:ext cx="442761" cy="486624"/>
          </a:xfrm>
          <a:prstGeom prst="rect">
            <a:avLst/>
          </a:prstGeom>
          <a:noFill/>
          <a:ln>
            <a:noFill/>
          </a:ln>
        </p:spPr>
      </p:pic>
      <p:sp>
        <p:nvSpPr>
          <p:cNvPr id="2736" name="Google Shape;2736;p3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9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p339"/>
          <p:cNvSpPr/>
          <p:nvPr/>
        </p:nvSpPr>
        <p:spPr>
          <a:xfrm>
            <a:off x="0" y="-12900"/>
            <a:ext cx="4572000" cy="516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441" name="Google Shape;2441;p339"/>
          <p:cNvSpPr txBox="1"/>
          <p:nvPr/>
        </p:nvSpPr>
        <p:spPr>
          <a:xfrm>
            <a:off x="289150" y="356475"/>
            <a:ext cx="8193900" cy="11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latin typeface="Outfit"/>
                <a:ea typeface="Outfit"/>
                <a:cs typeface="Outfit"/>
                <a:sym typeface="Outfit"/>
              </a:rPr>
              <a:t>Open Finance is both for</a:t>
            </a:r>
            <a:endParaRPr sz="2700">
              <a:latin typeface="Outfit"/>
              <a:ea typeface="Outfit"/>
              <a:cs typeface="Outfit"/>
              <a:sym typeface="Outfi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latin typeface="Outfit"/>
                <a:ea typeface="Outfit"/>
                <a:cs typeface="Outfit"/>
                <a:sym typeface="Outfit"/>
              </a:rPr>
              <a:t>Payments… 					…and Data Sharing</a:t>
            </a:r>
            <a:endParaRPr b="1" sz="27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442" name="Google Shape;2442;p339"/>
          <p:cNvSpPr txBox="1"/>
          <p:nvPr/>
        </p:nvSpPr>
        <p:spPr>
          <a:xfrm>
            <a:off x="495850" y="2126825"/>
            <a:ext cx="34578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Last mile population</a:t>
            </a:r>
            <a:r>
              <a:rPr lang="en-GB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should be able to use this infra to </a:t>
            </a:r>
            <a:r>
              <a:rPr b="1" lang="en-GB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create a digital footprint 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2443" name="Google Shape;2443;p339"/>
          <p:cNvSpPr txBox="1"/>
          <p:nvPr/>
        </p:nvSpPr>
        <p:spPr>
          <a:xfrm>
            <a:off x="5101900" y="2126825"/>
            <a:ext cx="3653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All kinds of </a:t>
            </a:r>
            <a:r>
              <a:rPr b="1" lang="en-GB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financial</a:t>
            </a:r>
            <a:r>
              <a:rPr b="1" lang="en-GB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data</a:t>
            </a:r>
            <a:r>
              <a:rPr lang="en-GB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should be seamlessly sharable, for access to </a:t>
            </a:r>
            <a:r>
              <a:rPr b="1" lang="en-GB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many services  </a:t>
            </a:r>
            <a:endParaRPr b="1" sz="2400">
              <a:solidFill>
                <a:schemeClr val="dk1"/>
              </a:solidFill>
            </a:endParaRPr>
          </a:p>
        </p:txBody>
      </p:sp>
      <p:pic>
        <p:nvPicPr>
          <p:cNvPr id="2444" name="Google Shape;2444;p339"/>
          <p:cNvPicPr preferRelativeResize="0"/>
          <p:nvPr/>
        </p:nvPicPr>
        <p:blipFill rotWithShape="1">
          <a:blip r:embed="rId3">
            <a:alphaModFix/>
          </a:blip>
          <a:srcRect b="0" l="0" r="22827" t="0"/>
          <a:stretch/>
        </p:blipFill>
        <p:spPr>
          <a:xfrm>
            <a:off x="2857500" y="2815750"/>
            <a:ext cx="2818350" cy="247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48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9" name="Google Shape;2449;p3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500" y="645800"/>
            <a:ext cx="930300" cy="930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0" name="Google Shape;2450;p340"/>
          <p:cNvCxnSpPr/>
          <p:nvPr/>
        </p:nvCxnSpPr>
        <p:spPr>
          <a:xfrm rot="10800000">
            <a:off x="6864075" y="2259818"/>
            <a:ext cx="0" cy="1481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stealth"/>
            <a:tailEnd len="med" w="med" type="stealth"/>
          </a:ln>
        </p:spPr>
      </p:cxnSp>
      <p:cxnSp>
        <p:nvCxnSpPr>
          <p:cNvPr id="2451" name="Google Shape;2451;p340"/>
          <p:cNvCxnSpPr>
            <a:endCxn id="2452" idx="3"/>
          </p:cNvCxnSpPr>
          <p:nvPr/>
        </p:nvCxnSpPr>
        <p:spPr>
          <a:xfrm rot="5400000">
            <a:off x="6810975" y="2687414"/>
            <a:ext cx="1893600" cy="1086000"/>
          </a:xfrm>
          <a:prstGeom prst="bentConnector2">
            <a:avLst/>
          </a:prstGeom>
          <a:noFill/>
          <a:ln cap="flat" cmpd="sng" w="19050">
            <a:solidFill>
              <a:schemeClr val="accent5"/>
            </a:solidFill>
            <a:prstDash val="dot"/>
            <a:round/>
            <a:headEnd len="med" w="med" type="stealth"/>
            <a:tailEnd len="sm" w="sm" type="stealth"/>
          </a:ln>
        </p:spPr>
      </p:cxnSp>
      <p:sp>
        <p:nvSpPr>
          <p:cNvPr id="2453" name="Google Shape;2453;p340"/>
          <p:cNvSpPr txBox="1"/>
          <p:nvPr/>
        </p:nvSpPr>
        <p:spPr>
          <a:xfrm>
            <a:off x="814375" y="3090975"/>
            <a:ext cx="33354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rPr>
              <a:t>Every new  payment method ends up building </a:t>
            </a:r>
            <a:r>
              <a:rPr b="1" i="0" lang="en-GB" sz="1600" u="none" cap="none" strike="noStrike">
                <a:solidFill>
                  <a:schemeClr val="accent5"/>
                </a:solidFill>
                <a:latin typeface="Outfit"/>
                <a:ea typeface="Outfit"/>
                <a:cs typeface="Outfit"/>
                <a:sym typeface="Outfit"/>
              </a:rPr>
              <a:t>their own closed network  </a:t>
            </a:r>
            <a:r>
              <a:rPr b="0" i="0" lang="en-GB" sz="1600" u="none" cap="none" strike="noStrike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rPr>
              <a:t>fragmenting the ecosystem</a:t>
            </a:r>
            <a:endParaRPr b="0" i="0" sz="1600" u="none" cap="none" strike="noStrike">
              <a:solidFill>
                <a:schemeClr val="accent4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sp>
        <p:nvSpPr>
          <p:cNvPr id="2454" name="Google Shape;2454;p340"/>
          <p:cNvSpPr txBox="1"/>
          <p:nvPr/>
        </p:nvSpPr>
        <p:spPr>
          <a:xfrm>
            <a:off x="814375" y="645800"/>
            <a:ext cx="30957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3800"/>
              <a:buFont typeface="Poppins SemiBold"/>
              <a:buNone/>
            </a:pPr>
            <a:r>
              <a:rPr b="0" i="0" lang="en-GB" sz="3000" u="none" cap="none" strike="noStrike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Digital payments grows organically, but </a:t>
            </a:r>
            <a:endParaRPr b="0" i="0" sz="3000" u="none" cap="none" strike="noStrike">
              <a:solidFill>
                <a:srgbClr val="FFFFFF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3800"/>
              <a:buFont typeface="Poppins SemiBold"/>
              <a:buNone/>
            </a:pPr>
            <a:r>
              <a:rPr b="0" i="0" lang="en-GB" sz="3000" u="none" cap="none" strike="noStrike">
                <a:solidFill>
                  <a:srgbClr val="FFFFFF"/>
                </a:solidFill>
                <a:highlight>
                  <a:srgbClr val="9900FF"/>
                </a:highlight>
                <a:latin typeface="Outfit SemiBold"/>
                <a:ea typeface="Outfit SemiBold"/>
                <a:cs typeface="Outfit SemiBold"/>
                <a:sym typeface="Outfit SemiBold"/>
              </a:rPr>
              <a:t>in silos</a:t>
            </a:r>
            <a:endParaRPr b="0" i="0" sz="3000" u="none" cap="none" strike="noStrike">
              <a:solidFill>
                <a:srgbClr val="FFFFFF"/>
              </a:solidFill>
              <a:highlight>
                <a:srgbClr val="9900FF"/>
              </a:highlight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2452" name="Google Shape;2452;p3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31350" y="3289224"/>
            <a:ext cx="683425" cy="1775980"/>
          </a:xfrm>
          <a:prstGeom prst="rect">
            <a:avLst/>
          </a:prstGeom>
          <a:noFill/>
          <a:ln>
            <a:noFill/>
          </a:ln>
        </p:spPr>
      </p:pic>
      <p:sp>
        <p:nvSpPr>
          <p:cNvPr id="2455" name="Google Shape;2455;p340"/>
          <p:cNvSpPr/>
          <p:nvPr/>
        </p:nvSpPr>
        <p:spPr>
          <a:xfrm>
            <a:off x="4825500" y="1612850"/>
            <a:ext cx="1184100" cy="633900"/>
          </a:xfrm>
          <a:prstGeom prst="flowChartAlternateProcess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GB" sz="13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Bank A</a:t>
            </a:r>
            <a:endParaRPr b="1" i="0" sz="13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456" name="Google Shape;2456;p340"/>
          <p:cNvSpPr/>
          <p:nvPr/>
        </p:nvSpPr>
        <p:spPr>
          <a:xfrm>
            <a:off x="6281013" y="1612850"/>
            <a:ext cx="1184100" cy="633900"/>
          </a:xfrm>
          <a:prstGeom prst="flowChartAlternateProcess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GB" sz="13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Mobile Money/ Wallet B</a:t>
            </a:r>
            <a:endParaRPr b="1" i="0" sz="13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457" name="Google Shape;2457;p340"/>
          <p:cNvSpPr/>
          <p:nvPr/>
        </p:nvSpPr>
        <p:spPr>
          <a:xfrm>
            <a:off x="7736538" y="1612850"/>
            <a:ext cx="1184100" cy="633900"/>
          </a:xfrm>
          <a:prstGeom prst="flowChartAlternateProcess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GB" sz="13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Card Network C</a:t>
            </a:r>
            <a:endParaRPr b="1" i="1" sz="13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2458" name="Google Shape;2458;p340"/>
          <p:cNvCxnSpPr>
            <a:endCxn id="2452" idx="1"/>
          </p:cNvCxnSpPr>
          <p:nvPr/>
        </p:nvCxnSpPr>
        <p:spPr>
          <a:xfrm flipH="1" rot="-5400000">
            <a:off x="4983350" y="2629214"/>
            <a:ext cx="1893600" cy="1202400"/>
          </a:xfrm>
          <a:prstGeom prst="bentConnector2">
            <a:avLst/>
          </a:prstGeom>
          <a:noFill/>
          <a:ln cap="flat" cmpd="sng" w="19050">
            <a:solidFill>
              <a:srgbClr val="D9D9D9"/>
            </a:solidFill>
            <a:prstDash val="dot"/>
            <a:round/>
            <a:headEnd len="med" w="med" type="stealth"/>
            <a:tailEnd len="sm" w="sm" type="stealth"/>
          </a:ln>
        </p:spPr>
      </p:cxnSp>
      <p:sp>
        <p:nvSpPr>
          <p:cNvPr id="2459" name="Google Shape;2459;p340"/>
          <p:cNvSpPr txBox="1"/>
          <p:nvPr/>
        </p:nvSpPr>
        <p:spPr>
          <a:xfrm>
            <a:off x="4883825" y="2602038"/>
            <a:ext cx="930300" cy="64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rgbClr val="31394D"/>
                </a:solidFill>
                <a:latin typeface="Outfit"/>
                <a:ea typeface="Outfit"/>
                <a:cs typeface="Outfit"/>
                <a:sym typeface="Outfit"/>
              </a:rPr>
              <a:t>App/</a:t>
            </a:r>
            <a:endParaRPr b="1" i="0" sz="1000" u="none" cap="none" strike="noStrike">
              <a:solidFill>
                <a:srgbClr val="31394D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rgbClr val="31394D"/>
                </a:solidFill>
                <a:latin typeface="Outfit"/>
                <a:ea typeface="Outfit"/>
                <a:cs typeface="Outfit"/>
                <a:sym typeface="Outfit"/>
              </a:rPr>
              <a:t>NetBanking payment</a:t>
            </a:r>
            <a:endParaRPr b="1" i="0" sz="1000" u="none" cap="none" strike="noStrike">
              <a:solidFill>
                <a:srgbClr val="31394D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460" name="Google Shape;2460;p340"/>
          <p:cNvSpPr txBox="1"/>
          <p:nvPr/>
        </p:nvSpPr>
        <p:spPr>
          <a:xfrm>
            <a:off x="6370350" y="2602026"/>
            <a:ext cx="930300" cy="49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rgbClr val="31394D"/>
                </a:solidFill>
                <a:latin typeface="Outfit"/>
                <a:ea typeface="Outfit"/>
                <a:cs typeface="Outfit"/>
                <a:sym typeface="Outfit"/>
              </a:rPr>
              <a:t>App payment</a:t>
            </a:r>
            <a:endParaRPr b="1" i="0" sz="1000" u="none" cap="none" strike="noStrike">
              <a:solidFill>
                <a:srgbClr val="31394D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461" name="Google Shape;2461;p340"/>
          <p:cNvSpPr txBox="1"/>
          <p:nvPr/>
        </p:nvSpPr>
        <p:spPr>
          <a:xfrm>
            <a:off x="7863450" y="2602038"/>
            <a:ext cx="930300" cy="49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GB" sz="1000" u="none" cap="none" strike="noStrike">
                <a:solidFill>
                  <a:srgbClr val="31394D"/>
                </a:solidFill>
                <a:latin typeface="Outfit"/>
                <a:ea typeface="Outfit"/>
                <a:cs typeface="Outfit"/>
                <a:sym typeface="Outfit"/>
              </a:rPr>
              <a:t>Card payment</a:t>
            </a:r>
            <a:endParaRPr b="1" i="0" sz="1000" u="none" cap="none" strike="noStrike">
              <a:solidFill>
                <a:srgbClr val="31394D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2462" name="Google Shape;2462;p3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77900" y="645800"/>
            <a:ext cx="930300" cy="9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3" name="Google Shape;2463;p3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6370350" y="645675"/>
            <a:ext cx="930300" cy="9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7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p341"/>
          <p:cNvSpPr/>
          <p:nvPr/>
        </p:nvSpPr>
        <p:spPr>
          <a:xfrm>
            <a:off x="0" y="-12900"/>
            <a:ext cx="4572000" cy="5169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9" name="Google Shape;2469;p3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25" y="1733525"/>
            <a:ext cx="4160625" cy="297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0" name="Google Shape;2470;p341"/>
          <p:cNvSpPr txBox="1"/>
          <p:nvPr>
            <p:ph type="title"/>
          </p:nvPr>
        </p:nvSpPr>
        <p:spPr>
          <a:xfrm>
            <a:off x="476250" y="310350"/>
            <a:ext cx="7772700" cy="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GB" sz="2400">
                <a:solidFill>
                  <a:schemeClr val="dk1"/>
                </a:solidFill>
              </a:rPr>
              <a:t>Digitisation of </a:t>
            </a:r>
            <a:r>
              <a:rPr lang="en-GB" sz="2400">
                <a:solidFill>
                  <a:srgbClr val="1155CC"/>
                </a:solidFill>
              </a:rPr>
              <a:t>l</a:t>
            </a:r>
            <a:r>
              <a:rPr lang="en-GB" sz="2400">
                <a:solidFill>
                  <a:srgbClr val="1155CC"/>
                </a:solidFill>
              </a:rPr>
              <a:t>ow value, high volume</a:t>
            </a:r>
            <a:r>
              <a:rPr b="0" lang="en-GB" sz="2400">
                <a:solidFill>
                  <a:schemeClr val="dk1"/>
                </a:solidFill>
              </a:rPr>
              <a:t> payments, usually cash based, can only scale via </a:t>
            </a:r>
            <a:r>
              <a:rPr lang="en-GB" sz="2400">
                <a:solidFill>
                  <a:srgbClr val="9900FF"/>
                </a:solidFill>
              </a:rPr>
              <a:t>Neobank/fintech/mobile money </a:t>
            </a:r>
            <a:r>
              <a:rPr b="0" lang="en-GB" sz="2400">
                <a:solidFill>
                  <a:schemeClr val="dk1"/>
                </a:solidFill>
              </a:rPr>
              <a:t>innovation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1" name="Google Shape;2471;p341"/>
          <p:cNvSpPr txBox="1"/>
          <p:nvPr/>
        </p:nvSpPr>
        <p:spPr>
          <a:xfrm>
            <a:off x="649200" y="2024025"/>
            <a:ext cx="3273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2" name="Google Shape;2472;p341"/>
          <p:cNvSpPr txBox="1"/>
          <p:nvPr/>
        </p:nvSpPr>
        <p:spPr>
          <a:xfrm>
            <a:off x="5000650" y="2024013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473" name="Google Shape;2473;p341"/>
          <p:cNvSpPr txBox="1"/>
          <p:nvPr/>
        </p:nvSpPr>
        <p:spPr>
          <a:xfrm>
            <a:off x="5474000" y="1741575"/>
            <a:ext cx="31938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latin typeface="Outfit"/>
                <a:ea typeface="Outfit"/>
                <a:cs typeface="Outfit"/>
                <a:sym typeface="Outfit"/>
              </a:rPr>
              <a:t>F</a:t>
            </a:r>
            <a:r>
              <a:rPr b="1" lang="en-GB" sz="1900">
                <a:latin typeface="Outfit"/>
                <a:ea typeface="Outfit"/>
                <a:cs typeface="Outfit"/>
                <a:sym typeface="Outfit"/>
              </a:rPr>
              <a:t>intech &amp; mobile money</a:t>
            </a:r>
            <a:r>
              <a:rPr lang="en-GB" sz="1900">
                <a:latin typeface="Outfit"/>
                <a:ea typeface="Outfit"/>
                <a:cs typeface="Outfit"/>
                <a:sym typeface="Outfit"/>
              </a:rPr>
              <a:t> players  drive </a:t>
            </a:r>
            <a:r>
              <a:rPr b="1" lang="en-GB" sz="1900">
                <a:latin typeface="Outfit"/>
                <a:ea typeface="Outfit"/>
                <a:cs typeface="Outfit"/>
                <a:sym typeface="Outfit"/>
              </a:rPr>
              <a:t>last mile customer </a:t>
            </a:r>
            <a:r>
              <a:rPr b="1" lang="en-GB" sz="1900">
                <a:latin typeface="Outfit"/>
                <a:ea typeface="Outfit"/>
                <a:cs typeface="Outfit"/>
                <a:sym typeface="Outfit"/>
              </a:rPr>
              <a:t>acquisition</a:t>
            </a:r>
            <a:r>
              <a:rPr lang="en-GB" sz="1900">
                <a:latin typeface="Outfit"/>
                <a:ea typeface="Outfit"/>
                <a:cs typeface="Outfit"/>
                <a:sym typeface="Outfit"/>
              </a:rPr>
              <a:t> and </a:t>
            </a:r>
            <a:r>
              <a:rPr b="1" lang="en-GB" sz="1900">
                <a:latin typeface="Outfit"/>
                <a:ea typeface="Outfit"/>
                <a:cs typeface="Outfit"/>
                <a:sym typeface="Outfit"/>
              </a:rPr>
              <a:t>diverse</a:t>
            </a:r>
            <a:r>
              <a:rPr b="1" lang="en-GB" sz="1900">
                <a:latin typeface="Outfit"/>
                <a:ea typeface="Outfit"/>
                <a:cs typeface="Outfit"/>
                <a:sym typeface="Outfit"/>
              </a:rPr>
              <a:t> user experiences</a:t>
            </a:r>
            <a:endParaRPr b="1" sz="19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474" name="Google Shape;2474;p341"/>
          <p:cNvSpPr txBox="1"/>
          <p:nvPr/>
        </p:nvSpPr>
        <p:spPr>
          <a:xfrm>
            <a:off x="5474000" y="3575400"/>
            <a:ext cx="3000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But they are </a:t>
            </a:r>
            <a:r>
              <a:rPr b="1" lang="en-GB" sz="1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outside the formal banking system</a:t>
            </a:r>
            <a:r>
              <a:rPr lang="en-GB" sz="1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!</a:t>
            </a:r>
            <a:endParaRPr sz="19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2475" name="Google Shape;2475;p3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6701" y="2724150"/>
            <a:ext cx="1368699" cy="2423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79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Google Shape;2480;p342"/>
          <p:cNvSpPr/>
          <p:nvPr/>
        </p:nvSpPr>
        <p:spPr>
          <a:xfrm>
            <a:off x="4468175" y="226825"/>
            <a:ext cx="4675800" cy="45837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481" name="Google Shape;2481;p342"/>
          <p:cNvSpPr/>
          <p:nvPr/>
        </p:nvSpPr>
        <p:spPr>
          <a:xfrm>
            <a:off x="0" y="527875"/>
            <a:ext cx="4230600" cy="1476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2B2ED"/>
              </a:solidFill>
            </a:endParaRPr>
          </a:p>
        </p:txBody>
      </p:sp>
      <p:pic>
        <p:nvPicPr>
          <p:cNvPr id="2482" name="Google Shape;2482;p3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8249" y="92275"/>
            <a:ext cx="270826" cy="297651"/>
          </a:xfrm>
          <a:prstGeom prst="rect">
            <a:avLst/>
          </a:prstGeom>
          <a:noFill/>
          <a:ln>
            <a:noFill/>
          </a:ln>
        </p:spPr>
      </p:pic>
      <p:sp>
        <p:nvSpPr>
          <p:cNvPr id="2483" name="Google Shape;2483;p342"/>
          <p:cNvSpPr txBox="1"/>
          <p:nvPr/>
        </p:nvSpPr>
        <p:spPr>
          <a:xfrm>
            <a:off x="552450" y="607773"/>
            <a:ext cx="3333900" cy="21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Unbundle the flow of money from experience of </a:t>
            </a:r>
            <a:r>
              <a:rPr lang="en-GB" sz="26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money</a:t>
            </a:r>
            <a:endParaRPr sz="26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cxnSp>
        <p:nvCxnSpPr>
          <p:cNvPr id="2484" name="Google Shape;2484;p342"/>
          <p:cNvCxnSpPr/>
          <p:nvPr/>
        </p:nvCxnSpPr>
        <p:spPr>
          <a:xfrm>
            <a:off x="628650" y="22154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B2B2E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85" name="Google Shape;2485;p342"/>
          <p:cNvSpPr txBox="1"/>
          <p:nvPr/>
        </p:nvSpPr>
        <p:spPr>
          <a:xfrm>
            <a:off x="574725" y="2426875"/>
            <a:ext cx="36558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Allow fintechs/wallets to</a:t>
            </a:r>
            <a:r>
              <a:rPr lang="en-GB" sz="20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 </a:t>
            </a:r>
            <a:r>
              <a:rPr b="1" lang="en-GB" sz="2000">
                <a:solidFill>
                  <a:schemeClr val="accent2"/>
                </a:solidFill>
                <a:latin typeface="Outfit"/>
                <a:ea typeface="Outfit"/>
                <a:cs typeface="Outfit"/>
                <a:sym typeface="Outfit"/>
              </a:rPr>
              <a:t>innovate on UX </a:t>
            </a:r>
            <a:r>
              <a:rPr lang="en-GB" sz="2000">
                <a:solidFill>
                  <a:schemeClr val="accent2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without managing money</a:t>
            </a:r>
            <a:endParaRPr sz="2000">
              <a:solidFill>
                <a:schemeClr val="accent2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Allow banks to buy shares in a </a:t>
            </a:r>
            <a:r>
              <a:rPr b="1" lang="en-GB" sz="2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>tech implementation entity</a:t>
            </a:r>
            <a:r>
              <a:rPr lang="en-GB" sz="20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 to operate an innovative switch</a:t>
            </a:r>
            <a:endParaRPr sz="20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grpSp>
        <p:nvGrpSpPr>
          <p:cNvPr id="2486" name="Google Shape;2486;p342"/>
          <p:cNvGrpSpPr/>
          <p:nvPr/>
        </p:nvGrpSpPr>
        <p:grpSpPr>
          <a:xfrm>
            <a:off x="4840323" y="607814"/>
            <a:ext cx="4064457" cy="3820226"/>
            <a:chOff x="2765550" y="1128300"/>
            <a:chExt cx="3709800" cy="3610800"/>
          </a:xfrm>
        </p:grpSpPr>
        <p:sp>
          <p:nvSpPr>
            <p:cNvPr id="2487" name="Google Shape;2487;p342"/>
            <p:cNvSpPr/>
            <p:nvPr/>
          </p:nvSpPr>
          <p:spPr>
            <a:xfrm>
              <a:off x="2765550" y="1128300"/>
              <a:ext cx="3612900" cy="3610800"/>
            </a:xfrm>
            <a:prstGeom prst="ellipse">
              <a:avLst/>
            </a:prstGeom>
            <a:solidFill>
              <a:srgbClr val="E3E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488" name="Google Shape;2488;p342"/>
            <p:cNvSpPr txBox="1"/>
            <p:nvPr/>
          </p:nvSpPr>
          <p:spPr>
            <a:xfrm>
              <a:off x="2765550" y="1128306"/>
              <a:ext cx="3709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</a:rPr>
                <a:t>Switch Operator</a:t>
              </a:r>
              <a:endParaRPr b="1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sp>
        <p:nvSpPr>
          <p:cNvPr id="2489" name="Google Shape;2489;p342"/>
          <p:cNvSpPr/>
          <p:nvPr/>
        </p:nvSpPr>
        <p:spPr>
          <a:xfrm>
            <a:off x="5255967" y="1003467"/>
            <a:ext cx="3107700" cy="2959800"/>
          </a:xfrm>
          <a:prstGeom prst="ellipse">
            <a:avLst/>
          </a:prstGeom>
          <a:solidFill>
            <a:srgbClr val="EFF2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Manage Money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2490" name="Google Shape;2490;p342"/>
          <p:cNvGrpSpPr/>
          <p:nvPr/>
        </p:nvGrpSpPr>
        <p:grpSpPr>
          <a:xfrm>
            <a:off x="5704938" y="1431286"/>
            <a:ext cx="2209290" cy="2104598"/>
            <a:chOff x="3558712" y="1920895"/>
            <a:chExt cx="2026500" cy="2025600"/>
          </a:xfrm>
        </p:grpSpPr>
        <p:sp>
          <p:nvSpPr>
            <p:cNvPr id="2491" name="Google Shape;2491;p342"/>
            <p:cNvSpPr/>
            <p:nvPr/>
          </p:nvSpPr>
          <p:spPr>
            <a:xfrm>
              <a:off x="3558712" y="1920895"/>
              <a:ext cx="2026500" cy="2025600"/>
            </a:xfrm>
            <a:prstGeom prst="ellipse">
              <a:avLst/>
            </a:prstGeom>
            <a:solidFill>
              <a:srgbClr val="8E7C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342"/>
            <p:cNvSpPr txBox="1"/>
            <p:nvPr/>
          </p:nvSpPr>
          <p:spPr>
            <a:xfrm>
              <a:off x="3779200" y="1980100"/>
              <a:ext cx="1585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FFFFFF"/>
                  </a:solidFill>
                  <a:latin typeface="Outfit"/>
                  <a:ea typeface="Outfit"/>
                  <a:cs typeface="Outfit"/>
                  <a:sym typeface="Outfit"/>
                </a:rPr>
                <a:t>Fintechs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2493" name="Google Shape;2493;p342"/>
          <p:cNvGrpSpPr/>
          <p:nvPr/>
        </p:nvGrpSpPr>
        <p:grpSpPr>
          <a:xfrm>
            <a:off x="6148785" y="1854024"/>
            <a:ext cx="1321649" cy="1259268"/>
            <a:chOff x="3965837" y="2327764"/>
            <a:chExt cx="1212300" cy="1212000"/>
          </a:xfrm>
        </p:grpSpPr>
        <p:sp>
          <p:nvSpPr>
            <p:cNvPr id="2494" name="Google Shape;2494;p342"/>
            <p:cNvSpPr/>
            <p:nvPr/>
          </p:nvSpPr>
          <p:spPr>
            <a:xfrm>
              <a:off x="3965837" y="2327764"/>
              <a:ext cx="1212300" cy="1212000"/>
            </a:xfrm>
            <a:prstGeom prst="ellipse">
              <a:avLst/>
            </a:prstGeom>
            <a:solidFill>
              <a:srgbClr val="EFF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342"/>
            <p:cNvSpPr txBox="1"/>
            <p:nvPr/>
          </p:nvSpPr>
          <p:spPr>
            <a:xfrm>
              <a:off x="4081900" y="2749125"/>
              <a:ext cx="1004700" cy="369300"/>
            </a:xfrm>
            <a:prstGeom prst="rect">
              <a:avLst/>
            </a:prstGeom>
            <a:solidFill>
              <a:srgbClr val="EFF2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700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</a:rPr>
                <a:t>Users</a:t>
              </a:r>
              <a:endParaRPr b="1" sz="1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sp>
        <p:nvSpPr>
          <p:cNvPr id="2496" name="Google Shape;2496;p342"/>
          <p:cNvSpPr txBox="1"/>
          <p:nvPr/>
        </p:nvSpPr>
        <p:spPr>
          <a:xfrm>
            <a:off x="6148941" y="1003461"/>
            <a:ext cx="12789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Banks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97" name="Google Shape;2497;p342"/>
          <p:cNvSpPr txBox="1"/>
          <p:nvPr/>
        </p:nvSpPr>
        <p:spPr>
          <a:xfrm>
            <a:off x="6101106" y="3458789"/>
            <a:ext cx="327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Manage money</a:t>
            </a:r>
            <a:endParaRPr b="1" sz="13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498" name="Google Shape;2498;p342"/>
          <p:cNvSpPr txBox="1"/>
          <p:nvPr/>
        </p:nvSpPr>
        <p:spPr>
          <a:xfrm>
            <a:off x="5919893" y="3886468"/>
            <a:ext cx="3855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Build &amp; Operate Rails</a:t>
            </a:r>
            <a:endParaRPr b="1" sz="1300"/>
          </a:p>
        </p:txBody>
      </p:sp>
      <p:sp>
        <p:nvSpPr>
          <p:cNvPr id="2499" name="Google Shape;2499;p342"/>
          <p:cNvSpPr txBox="1"/>
          <p:nvPr/>
        </p:nvSpPr>
        <p:spPr>
          <a:xfrm>
            <a:off x="6148941" y="3058896"/>
            <a:ext cx="327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User interface</a:t>
            </a:r>
            <a:endParaRPr b="1" sz="13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2500" name="Google Shape;2500;p3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02975" y="1673873"/>
            <a:ext cx="318075" cy="5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1" name="Google Shape;2501;p3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47243" y="302975"/>
            <a:ext cx="454007" cy="45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2" name="Google Shape;2502;p3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4850" y="1181533"/>
            <a:ext cx="395133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3" name="Google Shape;2503;p342"/>
          <p:cNvSpPr txBox="1"/>
          <p:nvPr/>
        </p:nvSpPr>
        <p:spPr>
          <a:xfrm>
            <a:off x="4840324" y="226821"/>
            <a:ext cx="40644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Regulators</a:t>
            </a:r>
            <a:endParaRPr b="1"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504" name="Google Shape;2504;p342"/>
          <p:cNvSpPr txBox="1"/>
          <p:nvPr/>
        </p:nvSpPr>
        <p:spPr>
          <a:xfrm>
            <a:off x="5580293" y="4314131"/>
            <a:ext cx="3855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Govern &amp; set rules/standards</a:t>
            </a:r>
            <a:endParaRPr b="1" sz="1300"/>
          </a:p>
        </p:txBody>
      </p:sp>
      <p:pic>
        <p:nvPicPr>
          <p:cNvPr id="2505" name="Google Shape;2505;p3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27900" y="1710758"/>
            <a:ext cx="1948124" cy="132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0" name="Google Shape;2510;p343"/>
          <p:cNvPicPr preferRelativeResize="0"/>
          <p:nvPr/>
        </p:nvPicPr>
        <p:blipFill rotWithShape="1">
          <a:blip r:embed="rId3">
            <a:alphaModFix/>
          </a:blip>
          <a:srcRect b="0" l="18202" r="2103" t="1156"/>
          <a:stretch/>
        </p:blipFill>
        <p:spPr>
          <a:xfrm>
            <a:off x="0" y="0"/>
            <a:ext cx="33739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11" name="Google Shape;2511;p343"/>
          <p:cNvSpPr txBox="1"/>
          <p:nvPr/>
        </p:nvSpPr>
        <p:spPr>
          <a:xfrm>
            <a:off x="3658450" y="175600"/>
            <a:ext cx="5874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Inclusion through Interoperability on</a:t>
            </a:r>
            <a:r>
              <a:rPr b="1" lang="en-GB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steroids across: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512" name="Google Shape;2512;p343"/>
          <p:cNvSpPr/>
          <p:nvPr/>
        </p:nvSpPr>
        <p:spPr>
          <a:xfrm>
            <a:off x="4094725" y="3343826"/>
            <a:ext cx="694200" cy="657300"/>
          </a:xfrm>
          <a:prstGeom prst="ellipse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3" name="Google Shape;2513;p343"/>
          <p:cNvSpPr/>
          <p:nvPr/>
        </p:nvSpPr>
        <p:spPr>
          <a:xfrm>
            <a:off x="4094725" y="4277550"/>
            <a:ext cx="694200" cy="657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4" name="Google Shape;2514;p343"/>
          <p:cNvSpPr/>
          <p:nvPr/>
        </p:nvSpPr>
        <p:spPr>
          <a:xfrm>
            <a:off x="4094725" y="2359625"/>
            <a:ext cx="694200" cy="657300"/>
          </a:xfrm>
          <a:prstGeom prst="ellipse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5" name="Google Shape;2515;p343"/>
          <p:cNvSpPr/>
          <p:nvPr/>
        </p:nvSpPr>
        <p:spPr>
          <a:xfrm>
            <a:off x="4094725" y="1359325"/>
            <a:ext cx="694200" cy="657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6" name="Google Shape;2516;p343"/>
          <p:cNvSpPr txBox="1"/>
          <p:nvPr>
            <p:ph idx="1" type="body"/>
          </p:nvPr>
        </p:nvSpPr>
        <p:spPr>
          <a:xfrm>
            <a:off x="5150950" y="1217575"/>
            <a:ext cx="3630000" cy="7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Any Account </a:t>
            </a:r>
            <a:r>
              <a:rPr lang="en-GB" sz="17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used for payment</a:t>
            </a:r>
            <a:endParaRPr sz="1700">
              <a:solidFill>
                <a:schemeClr val="dk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Bank/Wallet/Mobile Money/Credit Lines!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517" name="Google Shape;2517;p343"/>
          <p:cNvSpPr txBox="1"/>
          <p:nvPr/>
        </p:nvSpPr>
        <p:spPr>
          <a:xfrm>
            <a:off x="5150950" y="2227325"/>
            <a:ext cx="2849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Any App </a:t>
            </a:r>
            <a:r>
              <a:rPr lang="en-GB" sz="17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used to pay</a:t>
            </a:r>
            <a:endParaRPr sz="1700">
              <a:solidFill>
                <a:schemeClr val="dk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Bank/Wallet/Mobile Money/Fintech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18" name="Google Shape;2518;p343"/>
          <p:cNvSpPr txBox="1"/>
          <p:nvPr/>
        </p:nvSpPr>
        <p:spPr>
          <a:xfrm>
            <a:off x="5150950" y="4263050"/>
            <a:ext cx="2889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Any Recipient </a:t>
            </a:r>
            <a:r>
              <a:rPr lang="en-GB" sz="16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of payment</a:t>
            </a:r>
            <a:endParaRPr sz="1600">
              <a:solidFill>
                <a:schemeClr val="dk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P2P, P2M, P2G, G2P etc.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19" name="Google Shape;2519;p343"/>
          <p:cNvSpPr txBox="1"/>
          <p:nvPr/>
        </p:nvSpPr>
        <p:spPr>
          <a:xfrm>
            <a:off x="5150950" y="3191426"/>
            <a:ext cx="3630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Any D</a:t>
            </a:r>
            <a:r>
              <a:rPr b="1" lang="en-GB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evice</a:t>
            </a:r>
            <a:r>
              <a:rPr b="1" lang="en-GB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lang="en-GB" sz="16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or channel</a:t>
            </a:r>
            <a:endParaRPr sz="1600">
              <a:solidFill>
                <a:schemeClr val="dk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Feature phones, PoS machines, Smartphones, QR stickers; Online/Offline, Dynamic QR…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pic>
        <p:nvPicPr>
          <p:cNvPr id="2520" name="Google Shape;2520;p3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8540" y="2157071"/>
            <a:ext cx="326567" cy="55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1" name="Google Shape;2521;p3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8996" y="4182450"/>
            <a:ext cx="463800" cy="509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2" name="Google Shape;2522;p3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9928" y="1234183"/>
            <a:ext cx="463800" cy="474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3" name="Google Shape;2523;p3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23939" y="3201145"/>
            <a:ext cx="435776" cy="511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7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8" name="Google Shape;2528;p3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126" y="1315024"/>
            <a:ext cx="2310300" cy="405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9" name="Google Shape;2529;p344"/>
          <p:cNvPicPr preferRelativeResize="0"/>
          <p:nvPr/>
        </p:nvPicPr>
        <p:blipFill rotWithShape="1">
          <a:blip r:embed="rId4">
            <a:alphaModFix/>
          </a:blip>
          <a:srcRect b="5811" l="0" r="50102" t="0"/>
          <a:stretch/>
        </p:blipFill>
        <p:spPr>
          <a:xfrm>
            <a:off x="633538" y="1596771"/>
            <a:ext cx="1577139" cy="305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0" name="Google Shape;2530;p3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0680" y="1315024"/>
            <a:ext cx="2310300" cy="405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1" name="Google Shape;2531;p344"/>
          <p:cNvPicPr preferRelativeResize="0"/>
          <p:nvPr/>
        </p:nvPicPr>
        <p:blipFill rotWithShape="1">
          <a:blip r:embed="rId4">
            <a:alphaModFix/>
          </a:blip>
          <a:srcRect b="5811" l="50102" r="0" t="0"/>
          <a:stretch/>
        </p:blipFill>
        <p:spPr>
          <a:xfrm>
            <a:off x="2559092" y="1596771"/>
            <a:ext cx="1577139" cy="305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2" name="Google Shape;2532;p344"/>
          <p:cNvSpPr txBox="1"/>
          <p:nvPr/>
        </p:nvSpPr>
        <p:spPr>
          <a:xfrm>
            <a:off x="375475" y="221850"/>
            <a:ext cx="5874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There should be no single way to use open banking payments rails!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533" name="Google Shape;2533;p344"/>
          <p:cNvSpPr txBox="1"/>
          <p:nvPr/>
        </p:nvSpPr>
        <p:spPr>
          <a:xfrm>
            <a:off x="4619875" y="2155550"/>
            <a:ext cx="21267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Dynamic &amp; Static QR</a:t>
            </a:r>
            <a:endParaRPr sz="1600">
              <a:solidFill>
                <a:srgbClr val="000000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2534" name="Google Shape;2534;p344"/>
          <p:cNvSpPr txBox="1"/>
          <p:nvPr/>
        </p:nvSpPr>
        <p:spPr>
          <a:xfrm>
            <a:off x="6731700" y="3021700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Credit cards &amp; lines</a:t>
            </a:r>
            <a:endParaRPr sz="1600">
              <a:solidFill>
                <a:srgbClr val="000000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2535" name="Google Shape;2535;p344"/>
          <p:cNvSpPr txBox="1"/>
          <p:nvPr/>
        </p:nvSpPr>
        <p:spPr>
          <a:xfrm>
            <a:off x="4707275" y="2988300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Recurring payments</a:t>
            </a:r>
            <a:endParaRPr sz="1600">
              <a:solidFill>
                <a:srgbClr val="000000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2536" name="Google Shape;2536;p344"/>
          <p:cNvSpPr txBox="1"/>
          <p:nvPr/>
        </p:nvSpPr>
        <p:spPr>
          <a:xfrm>
            <a:off x="6731675" y="3836650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Collect reauests</a:t>
            </a:r>
            <a:endParaRPr sz="1600">
              <a:solidFill>
                <a:srgbClr val="000000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2537" name="Google Shape;2537;p344"/>
          <p:cNvSpPr txBox="1"/>
          <p:nvPr/>
        </p:nvSpPr>
        <p:spPr>
          <a:xfrm>
            <a:off x="4614663" y="3821050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Vouchers &amp; benefits</a:t>
            </a:r>
            <a:endParaRPr sz="1600">
              <a:solidFill>
                <a:srgbClr val="000000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2538" name="Google Shape;2538;p344"/>
          <p:cNvSpPr txBox="1"/>
          <p:nvPr/>
        </p:nvSpPr>
        <p:spPr>
          <a:xfrm>
            <a:off x="6780575" y="2160150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IPO Subscription</a:t>
            </a:r>
            <a:endParaRPr sz="1600">
              <a:solidFill>
                <a:srgbClr val="000000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2539" name="Google Shape;2539;p344"/>
          <p:cNvSpPr txBox="1"/>
          <p:nvPr/>
        </p:nvSpPr>
        <p:spPr>
          <a:xfrm>
            <a:off x="6700775" y="1368950"/>
            <a:ext cx="21954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Feature phones &amp; IVR</a:t>
            </a:r>
            <a:endParaRPr sz="1600">
              <a:solidFill>
                <a:srgbClr val="000000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2540" name="Google Shape;2540;p344"/>
          <p:cNvSpPr txBox="1"/>
          <p:nvPr/>
        </p:nvSpPr>
        <p:spPr>
          <a:xfrm>
            <a:off x="4554875" y="1368950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“Alexa, pay…”</a:t>
            </a:r>
            <a:endParaRPr sz="1600">
              <a:solidFill>
                <a:srgbClr val="000000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4" name="Shape 2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Google Shape;2545;p345"/>
          <p:cNvSpPr txBox="1"/>
          <p:nvPr/>
        </p:nvSpPr>
        <p:spPr>
          <a:xfrm>
            <a:off x="449075" y="575550"/>
            <a:ext cx="3545700" cy="3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Interoperable payments have powerful  second order effects towards  </a:t>
            </a:r>
            <a:endParaRPr b="1" sz="23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chemeClr val="dk1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economic growth!</a:t>
            </a:r>
            <a:endParaRPr b="1" sz="2300">
              <a:solidFill>
                <a:schemeClr val="dk1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dk1"/>
                </a:solidFill>
                <a:highlight>
                  <a:srgbClr val="D9D2E9"/>
                </a:highlight>
                <a:latin typeface="Outfit"/>
                <a:ea typeface="Outfit"/>
                <a:cs typeface="Outfit"/>
                <a:sym typeface="Outfit"/>
              </a:rPr>
              <a:t>People become data-rich with </a:t>
            </a:r>
            <a:r>
              <a:rPr b="1" lang="en-GB" sz="2200">
                <a:solidFill>
                  <a:schemeClr val="dk1"/>
                </a:solidFill>
                <a:highlight>
                  <a:srgbClr val="D9D2E9"/>
                </a:highlight>
                <a:latin typeface="Outfit"/>
                <a:ea typeface="Outfit"/>
                <a:cs typeface="Outfit"/>
                <a:sym typeface="Outfit"/>
              </a:rPr>
              <a:t>granular</a:t>
            </a:r>
            <a:r>
              <a:rPr b="1" lang="en-GB" sz="2200">
                <a:solidFill>
                  <a:schemeClr val="dk1"/>
                </a:solidFill>
                <a:highlight>
                  <a:srgbClr val="D9D2E9"/>
                </a:highlight>
                <a:latin typeface="Outfit"/>
                <a:ea typeface="Outfit"/>
                <a:cs typeface="Outfit"/>
                <a:sym typeface="Outfit"/>
              </a:rPr>
              <a:t> txn data!</a:t>
            </a:r>
            <a:endParaRPr b="1" sz="2200">
              <a:solidFill>
                <a:schemeClr val="dk1"/>
              </a:solidFill>
              <a:highlight>
                <a:srgbClr val="D9D2E9"/>
              </a:highlight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546" name="Google Shape;2546;p345"/>
          <p:cNvSpPr/>
          <p:nvPr/>
        </p:nvSpPr>
        <p:spPr>
          <a:xfrm>
            <a:off x="5430919" y="1693495"/>
            <a:ext cx="1977914" cy="1758726"/>
          </a:xfrm>
          <a:custGeom>
            <a:rect b="b" l="l" r="r" t="t"/>
            <a:pathLst>
              <a:path extrusionOk="0" h="21600" w="21406">
                <a:moveTo>
                  <a:pt x="274" y="12034"/>
                </a:moveTo>
                <a:lnTo>
                  <a:pt x="4557" y="20366"/>
                </a:lnTo>
                <a:cubicBezTo>
                  <a:pt x="4967" y="21137"/>
                  <a:pt x="5651" y="21600"/>
                  <a:pt x="6425" y="21600"/>
                </a:cubicBezTo>
                <a:lnTo>
                  <a:pt x="14947" y="21600"/>
                </a:lnTo>
                <a:cubicBezTo>
                  <a:pt x="15722" y="21600"/>
                  <a:pt x="16451" y="21137"/>
                  <a:pt x="16815" y="20366"/>
                </a:cubicBezTo>
                <a:lnTo>
                  <a:pt x="21099" y="12034"/>
                </a:lnTo>
                <a:cubicBezTo>
                  <a:pt x="21509" y="11263"/>
                  <a:pt x="21509" y="10337"/>
                  <a:pt x="21099" y="9566"/>
                </a:cubicBezTo>
                <a:lnTo>
                  <a:pt x="16815" y="1234"/>
                </a:lnTo>
                <a:cubicBezTo>
                  <a:pt x="16405" y="463"/>
                  <a:pt x="15722" y="0"/>
                  <a:pt x="14947" y="0"/>
                </a:cubicBezTo>
                <a:lnTo>
                  <a:pt x="6425" y="0"/>
                </a:lnTo>
                <a:cubicBezTo>
                  <a:pt x="5651" y="0"/>
                  <a:pt x="4922" y="463"/>
                  <a:pt x="4557" y="1234"/>
                </a:cubicBezTo>
                <a:lnTo>
                  <a:pt x="274" y="9566"/>
                </a:lnTo>
                <a:cubicBezTo>
                  <a:pt x="-91" y="10337"/>
                  <a:pt x="-91" y="11263"/>
                  <a:pt x="274" y="1203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cap="none">
              <a:solidFill>
                <a:srgbClr val="FCF3D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7" name="Google Shape;2547;p345"/>
          <p:cNvSpPr/>
          <p:nvPr/>
        </p:nvSpPr>
        <p:spPr>
          <a:xfrm>
            <a:off x="4119850" y="2724604"/>
            <a:ext cx="1621966" cy="1438454"/>
          </a:xfrm>
          <a:custGeom>
            <a:rect b="b" l="l" r="r" t="t"/>
            <a:pathLst>
              <a:path extrusionOk="0" h="1576388" w="1822434">
                <a:moveTo>
                  <a:pt x="546975" y="0"/>
                </a:moveTo>
                <a:lnTo>
                  <a:pt x="1272501" y="0"/>
                </a:lnTo>
                <a:cubicBezTo>
                  <a:pt x="1338481" y="0"/>
                  <a:pt x="1396629" y="33790"/>
                  <a:pt x="1431535" y="90059"/>
                </a:cubicBezTo>
                <a:lnTo>
                  <a:pt x="1796256" y="698136"/>
                </a:lnTo>
                <a:cubicBezTo>
                  <a:pt x="1831161" y="754404"/>
                  <a:pt x="1831161" y="821984"/>
                  <a:pt x="1796256" y="878253"/>
                </a:cubicBezTo>
                <a:lnTo>
                  <a:pt x="1637042" y="1143700"/>
                </a:lnTo>
                <a:lnTo>
                  <a:pt x="1637813" y="1142364"/>
                </a:lnTo>
                <a:lnTo>
                  <a:pt x="1340658" y="970801"/>
                </a:lnTo>
                <a:lnTo>
                  <a:pt x="1567675" y="909972"/>
                </a:lnTo>
                <a:cubicBezTo>
                  <a:pt x="1597274" y="902041"/>
                  <a:pt x="1614840" y="871615"/>
                  <a:pt x="1606909" y="842016"/>
                </a:cubicBezTo>
                <a:cubicBezTo>
                  <a:pt x="1598978" y="812416"/>
                  <a:pt x="1568552" y="794850"/>
                  <a:pt x="1538952" y="802781"/>
                </a:cubicBezTo>
                <a:lnTo>
                  <a:pt x="1181867" y="898518"/>
                </a:lnTo>
                <a:cubicBezTo>
                  <a:pt x="1152783" y="905556"/>
                  <a:pt x="1134911" y="934838"/>
                  <a:pt x="1141948" y="963921"/>
                </a:cubicBezTo>
                <a:cubicBezTo>
                  <a:pt x="1142155" y="964777"/>
                  <a:pt x="1142384" y="965629"/>
                  <a:pt x="1142633" y="966474"/>
                </a:cubicBezTo>
                <a:lnTo>
                  <a:pt x="1238352" y="1323550"/>
                </a:lnTo>
                <a:cubicBezTo>
                  <a:pt x="1245390" y="1352634"/>
                  <a:pt x="1274671" y="1370507"/>
                  <a:pt x="1303755" y="1363469"/>
                </a:cubicBezTo>
                <a:cubicBezTo>
                  <a:pt x="1304612" y="1363261"/>
                  <a:pt x="1305463" y="1363033"/>
                  <a:pt x="1306309" y="1362785"/>
                </a:cubicBezTo>
                <a:cubicBezTo>
                  <a:pt x="1335392" y="1355747"/>
                  <a:pt x="1353266" y="1326465"/>
                  <a:pt x="1346226" y="1297381"/>
                </a:cubicBezTo>
                <a:cubicBezTo>
                  <a:pt x="1346020" y="1296525"/>
                  <a:pt x="1345791" y="1295674"/>
                  <a:pt x="1345543" y="1294829"/>
                </a:cubicBezTo>
                <a:lnTo>
                  <a:pt x="1284760" y="1067732"/>
                </a:lnTo>
                <a:lnTo>
                  <a:pt x="1580273" y="1238347"/>
                </a:lnTo>
                <a:lnTo>
                  <a:pt x="1431535" y="1486330"/>
                </a:lnTo>
                <a:cubicBezTo>
                  <a:pt x="1400545" y="1542598"/>
                  <a:pt x="1338481" y="1576388"/>
                  <a:pt x="1272501" y="1576388"/>
                </a:cubicBezTo>
                <a:lnTo>
                  <a:pt x="546975" y="1576388"/>
                </a:lnTo>
                <a:cubicBezTo>
                  <a:pt x="481081" y="1576388"/>
                  <a:pt x="422848" y="1542598"/>
                  <a:pt x="387942" y="1486330"/>
                </a:cubicBezTo>
                <a:lnTo>
                  <a:pt x="23306" y="878253"/>
                </a:lnTo>
                <a:cubicBezTo>
                  <a:pt x="-7768" y="821984"/>
                  <a:pt x="-7768" y="754404"/>
                  <a:pt x="23306" y="698136"/>
                </a:cubicBezTo>
                <a:lnTo>
                  <a:pt x="387942" y="90059"/>
                </a:lnTo>
                <a:cubicBezTo>
                  <a:pt x="419017" y="33790"/>
                  <a:pt x="481081" y="0"/>
                  <a:pt x="546975" y="0"/>
                </a:cubicBezTo>
                <a:close/>
              </a:path>
            </a:pathLst>
          </a:custGeom>
          <a:solidFill>
            <a:srgbClr val="6BCAFF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8" name="Google Shape;2548;p345"/>
          <p:cNvSpPr/>
          <p:nvPr/>
        </p:nvSpPr>
        <p:spPr>
          <a:xfrm>
            <a:off x="4119850" y="980433"/>
            <a:ext cx="1621966" cy="1438454"/>
          </a:xfrm>
          <a:custGeom>
            <a:rect b="b" l="l" r="r" t="t"/>
            <a:pathLst>
              <a:path extrusionOk="0" h="1576388" w="1822434">
                <a:moveTo>
                  <a:pt x="912752" y="1042804"/>
                </a:moveTo>
                <a:cubicBezTo>
                  <a:pt x="898891" y="1042466"/>
                  <a:pt x="884900" y="1047416"/>
                  <a:pt x="874066" y="1057734"/>
                </a:cubicBezTo>
                <a:cubicBezTo>
                  <a:pt x="873428" y="1058342"/>
                  <a:pt x="872805" y="1058966"/>
                  <a:pt x="872197" y="1059604"/>
                </a:cubicBezTo>
                <a:lnTo>
                  <a:pt x="610820" y="1321037"/>
                </a:lnTo>
                <a:cubicBezTo>
                  <a:pt x="589151" y="1341674"/>
                  <a:pt x="588314" y="1375969"/>
                  <a:pt x="608951" y="1397637"/>
                </a:cubicBezTo>
                <a:cubicBezTo>
                  <a:pt x="609559" y="1398275"/>
                  <a:pt x="610182" y="1398899"/>
                  <a:pt x="610820" y="1399507"/>
                </a:cubicBezTo>
                <a:cubicBezTo>
                  <a:pt x="631457" y="1421175"/>
                  <a:pt x="665752" y="1422013"/>
                  <a:pt x="687420" y="1401374"/>
                </a:cubicBezTo>
                <a:cubicBezTo>
                  <a:pt x="688058" y="1400768"/>
                  <a:pt x="688681" y="1400144"/>
                  <a:pt x="689289" y="1399507"/>
                </a:cubicBezTo>
                <a:lnTo>
                  <a:pt x="855569" y="1233319"/>
                </a:lnTo>
                <a:lnTo>
                  <a:pt x="855569" y="1576388"/>
                </a:lnTo>
                <a:lnTo>
                  <a:pt x="967462" y="1576388"/>
                </a:lnTo>
                <a:lnTo>
                  <a:pt x="967462" y="1233262"/>
                </a:lnTo>
                <a:lnTo>
                  <a:pt x="1133650" y="1399450"/>
                </a:lnTo>
                <a:cubicBezTo>
                  <a:pt x="1155318" y="1421118"/>
                  <a:pt x="1190451" y="1421118"/>
                  <a:pt x="1212119" y="1399450"/>
                </a:cubicBezTo>
                <a:cubicBezTo>
                  <a:pt x="1233788" y="1377781"/>
                  <a:pt x="1233788" y="1342649"/>
                  <a:pt x="1212119" y="1320980"/>
                </a:cubicBezTo>
                <a:lnTo>
                  <a:pt x="950666" y="1059604"/>
                </a:lnTo>
                <a:cubicBezTo>
                  <a:pt x="940347" y="1048769"/>
                  <a:pt x="926614" y="1043143"/>
                  <a:pt x="912752" y="1042804"/>
                </a:cubicBezTo>
                <a:close/>
                <a:moveTo>
                  <a:pt x="546975" y="0"/>
                </a:moveTo>
                <a:lnTo>
                  <a:pt x="1272501" y="0"/>
                </a:lnTo>
                <a:cubicBezTo>
                  <a:pt x="1338481" y="0"/>
                  <a:pt x="1396629" y="33790"/>
                  <a:pt x="1431535" y="90059"/>
                </a:cubicBezTo>
                <a:lnTo>
                  <a:pt x="1796256" y="698136"/>
                </a:lnTo>
                <a:cubicBezTo>
                  <a:pt x="1831161" y="754404"/>
                  <a:pt x="1831161" y="821984"/>
                  <a:pt x="1796256" y="878253"/>
                </a:cubicBezTo>
                <a:lnTo>
                  <a:pt x="1431535" y="1486330"/>
                </a:lnTo>
                <a:cubicBezTo>
                  <a:pt x="1400545" y="1542598"/>
                  <a:pt x="1338481" y="1576388"/>
                  <a:pt x="1272501" y="1576388"/>
                </a:cubicBezTo>
                <a:lnTo>
                  <a:pt x="546975" y="1576388"/>
                </a:lnTo>
                <a:cubicBezTo>
                  <a:pt x="481081" y="1576388"/>
                  <a:pt x="422848" y="1542598"/>
                  <a:pt x="387942" y="1486330"/>
                </a:cubicBezTo>
                <a:lnTo>
                  <a:pt x="23306" y="878253"/>
                </a:lnTo>
                <a:cubicBezTo>
                  <a:pt x="-7768" y="821984"/>
                  <a:pt x="-7768" y="754404"/>
                  <a:pt x="23306" y="698136"/>
                </a:cubicBezTo>
                <a:lnTo>
                  <a:pt x="387942" y="90059"/>
                </a:lnTo>
                <a:cubicBezTo>
                  <a:pt x="419017" y="33790"/>
                  <a:pt x="481081" y="0"/>
                  <a:pt x="546975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9" name="Google Shape;2549;p345"/>
          <p:cNvSpPr/>
          <p:nvPr/>
        </p:nvSpPr>
        <p:spPr>
          <a:xfrm>
            <a:off x="5606441" y="94551"/>
            <a:ext cx="1621967" cy="1438454"/>
          </a:xfrm>
          <a:custGeom>
            <a:rect b="b" l="l" r="r" t="t"/>
            <a:pathLst>
              <a:path extrusionOk="0" h="1576388" w="1822435">
                <a:moveTo>
                  <a:pt x="546977" y="0"/>
                </a:moveTo>
                <a:lnTo>
                  <a:pt x="1272502" y="0"/>
                </a:lnTo>
                <a:cubicBezTo>
                  <a:pt x="1338482" y="0"/>
                  <a:pt x="1396630" y="33790"/>
                  <a:pt x="1431536" y="90058"/>
                </a:cubicBezTo>
                <a:lnTo>
                  <a:pt x="1796257" y="698136"/>
                </a:lnTo>
                <a:cubicBezTo>
                  <a:pt x="1831162" y="754404"/>
                  <a:pt x="1831162" y="821984"/>
                  <a:pt x="1796257" y="878253"/>
                </a:cubicBezTo>
                <a:lnTo>
                  <a:pt x="1431536" y="1486330"/>
                </a:lnTo>
                <a:cubicBezTo>
                  <a:pt x="1400546" y="1542598"/>
                  <a:pt x="1338482" y="1576388"/>
                  <a:pt x="1272502" y="1576388"/>
                </a:cubicBezTo>
                <a:lnTo>
                  <a:pt x="546977" y="1576388"/>
                </a:lnTo>
                <a:cubicBezTo>
                  <a:pt x="481082" y="1576388"/>
                  <a:pt x="422849" y="1542598"/>
                  <a:pt x="387943" y="1486330"/>
                </a:cubicBezTo>
                <a:lnTo>
                  <a:pt x="233674" y="1229067"/>
                </a:lnTo>
                <a:lnTo>
                  <a:pt x="529488" y="1058278"/>
                </a:lnTo>
                <a:lnTo>
                  <a:pt x="468659" y="1285295"/>
                </a:lnTo>
                <a:cubicBezTo>
                  <a:pt x="460728" y="1314894"/>
                  <a:pt x="478294" y="1345321"/>
                  <a:pt x="507893" y="1353252"/>
                </a:cubicBezTo>
                <a:cubicBezTo>
                  <a:pt x="537494" y="1361183"/>
                  <a:pt x="567919" y="1343617"/>
                  <a:pt x="575850" y="1314017"/>
                </a:cubicBezTo>
                <a:lnTo>
                  <a:pt x="671482" y="956904"/>
                </a:lnTo>
                <a:cubicBezTo>
                  <a:pt x="679930" y="928197"/>
                  <a:pt x="663507" y="898078"/>
                  <a:pt x="634802" y="889631"/>
                </a:cubicBezTo>
                <a:cubicBezTo>
                  <a:pt x="633956" y="889383"/>
                  <a:pt x="633104" y="889155"/>
                  <a:pt x="632248" y="888947"/>
                </a:cubicBezTo>
                <a:lnTo>
                  <a:pt x="275152" y="793305"/>
                </a:lnTo>
                <a:cubicBezTo>
                  <a:pt x="246445" y="784857"/>
                  <a:pt x="216326" y="801280"/>
                  <a:pt x="207880" y="829986"/>
                </a:cubicBezTo>
                <a:cubicBezTo>
                  <a:pt x="207631" y="830832"/>
                  <a:pt x="207402" y="831683"/>
                  <a:pt x="207195" y="832540"/>
                </a:cubicBezTo>
                <a:cubicBezTo>
                  <a:pt x="198748" y="861246"/>
                  <a:pt x="215170" y="891365"/>
                  <a:pt x="243878" y="899811"/>
                </a:cubicBezTo>
                <a:cubicBezTo>
                  <a:pt x="244721" y="900060"/>
                  <a:pt x="245573" y="900288"/>
                  <a:pt x="246429" y="900496"/>
                </a:cubicBezTo>
                <a:lnTo>
                  <a:pt x="473492" y="961405"/>
                </a:lnTo>
                <a:lnTo>
                  <a:pt x="176386" y="1132939"/>
                </a:lnTo>
                <a:lnTo>
                  <a:pt x="185564" y="1148836"/>
                </a:lnTo>
                <a:lnTo>
                  <a:pt x="23307" y="878253"/>
                </a:lnTo>
                <a:cubicBezTo>
                  <a:pt x="-7768" y="821984"/>
                  <a:pt x="-7768" y="754404"/>
                  <a:pt x="23307" y="698136"/>
                </a:cubicBezTo>
                <a:lnTo>
                  <a:pt x="387943" y="90058"/>
                </a:lnTo>
                <a:cubicBezTo>
                  <a:pt x="419018" y="33790"/>
                  <a:pt x="481082" y="0"/>
                  <a:pt x="546977" y="0"/>
                </a:cubicBezTo>
                <a:close/>
              </a:path>
            </a:pathLst>
          </a:custGeom>
          <a:solidFill>
            <a:srgbClr val="6E4AFD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0" name="Google Shape;2550;p345"/>
          <p:cNvSpPr/>
          <p:nvPr/>
        </p:nvSpPr>
        <p:spPr>
          <a:xfrm>
            <a:off x="7099501" y="981885"/>
            <a:ext cx="1621967" cy="1438454"/>
          </a:xfrm>
          <a:custGeom>
            <a:rect b="b" l="l" r="r" t="t"/>
            <a:pathLst>
              <a:path extrusionOk="0" h="1576388" w="1822435">
                <a:moveTo>
                  <a:pt x="546977" y="0"/>
                </a:moveTo>
                <a:lnTo>
                  <a:pt x="1272502" y="0"/>
                </a:lnTo>
                <a:cubicBezTo>
                  <a:pt x="1338482" y="0"/>
                  <a:pt x="1396630" y="33790"/>
                  <a:pt x="1431536" y="90059"/>
                </a:cubicBezTo>
                <a:lnTo>
                  <a:pt x="1796256" y="698136"/>
                </a:lnTo>
                <a:cubicBezTo>
                  <a:pt x="1831162" y="754404"/>
                  <a:pt x="1831162" y="821984"/>
                  <a:pt x="1796256" y="878253"/>
                </a:cubicBezTo>
                <a:lnTo>
                  <a:pt x="1431536" y="1486330"/>
                </a:lnTo>
                <a:cubicBezTo>
                  <a:pt x="1400546" y="1542598"/>
                  <a:pt x="1338482" y="1576388"/>
                  <a:pt x="1272502" y="1576388"/>
                </a:cubicBezTo>
                <a:lnTo>
                  <a:pt x="546977" y="1576388"/>
                </a:lnTo>
                <a:cubicBezTo>
                  <a:pt x="481082" y="1576388"/>
                  <a:pt x="422849" y="1542598"/>
                  <a:pt x="387943" y="1486330"/>
                </a:cubicBezTo>
                <a:lnTo>
                  <a:pt x="23307" y="878253"/>
                </a:lnTo>
                <a:cubicBezTo>
                  <a:pt x="-7768" y="821984"/>
                  <a:pt x="-7768" y="754404"/>
                  <a:pt x="23307" y="698136"/>
                </a:cubicBezTo>
                <a:lnTo>
                  <a:pt x="177264" y="441393"/>
                </a:lnTo>
                <a:lnTo>
                  <a:pt x="473214" y="612260"/>
                </a:lnTo>
                <a:lnTo>
                  <a:pt x="246197" y="673089"/>
                </a:lnTo>
                <a:cubicBezTo>
                  <a:pt x="216598" y="681020"/>
                  <a:pt x="199031" y="711446"/>
                  <a:pt x="206962" y="741045"/>
                </a:cubicBezTo>
                <a:cubicBezTo>
                  <a:pt x="214894" y="770646"/>
                  <a:pt x="245319" y="788212"/>
                  <a:pt x="274919" y="780280"/>
                </a:cubicBezTo>
                <a:lnTo>
                  <a:pt x="632004" y="684543"/>
                </a:lnTo>
                <a:cubicBezTo>
                  <a:pt x="661089" y="677506"/>
                  <a:pt x="678961" y="648224"/>
                  <a:pt x="671924" y="619141"/>
                </a:cubicBezTo>
                <a:cubicBezTo>
                  <a:pt x="671716" y="618284"/>
                  <a:pt x="671487" y="617433"/>
                  <a:pt x="671239" y="616587"/>
                </a:cubicBezTo>
                <a:lnTo>
                  <a:pt x="575520" y="259511"/>
                </a:lnTo>
                <a:cubicBezTo>
                  <a:pt x="568482" y="230427"/>
                  <a:pt x="539200" y="212555"/>
                  <a:pt x="510117" y="219593"/>
                </a:cubicBezTo>
                <a:cubicBezTo>
                  <a:pt x="509260" y="219800"/>
                  <a:pt x="508408" y="220028"/>
                  <a:pt x="507563" y="220276"/>
                </a:cubicBezTo>
                <a:cubicBezTo>
                  <a:pt x="478479" y="227315"/>
                  <a:pt x="460606" y="256596"/>
                  <a:pt x="467646" y="285680"/>
                </a:cubicBezTo>
                <a:cubicBezTo>
                  <a:pt x="467851" y="286536"/>
                  <a:pt x="468080" y="287387"/>
                  <a:pt x="468328" y="288233"/>
                </a:cubicBezTo>
                <a:lnTo>
                  <a:pt x="529111" y="515329"/>
                </a:lnTo>
                <a:lnTo>
                  <a:pt x="234816" y="345418"/>
                </a:lnTo>
                <a:lnTo>
                  <a:pt x="387943" y="90059"/>
                </a:lnTo>
                <a:cubicBezTo>
                  <a:pt x="419018" y="33790"/>
                  <a:pt x="481082" y="0"/>
                  <a:pt x="54697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1" name="Google Shape;2551;p345"/>
          <p:cNvSpPr/>
          <p:nvPr/>
        </p:nvSpPr>
        <p:spPr>
          <a:xfrm>
            <a:off x="7099501" y="2723150"/>
            <a:ext cx="1621967" cy="1438454"/>
          </a:xfrm>
          <a:custGeom>
            <a:rect b="b" l="l" r="r" t="t"/>
            <a:pathLst>
              <a:path extrusionOk="0" h="1576388" w="1822435">
                <a:moveTo>
                  <a:pt x="546977" y="0"/>
                </a:moveTo>
                <a:lnTo>
                  <a:pt x="852635" y="0"/>
                </a:lnTo>
                <a:lnTo>
                  <a:pt x="852635" y="343126"/>
                </a:lnTo>
                <a:lnTo>
                  <a:pt x="686447" y="176938"/>
                </a:lnTo>
                <a:cubicBezTo>
                  <a:pt x="664779" y="155270"/>
                  <a:pt x="629646" y="155270"/>
                  <a:pt x="607978" y="176938"/>
                </a:cubicBezTo>
                <a:cubicBezTo>
                  <a:pt x="586309" y="198607"/>
                  <a:pt x="586309" y="233739"/>
                  <a:pt x="607978" y="255408"/>
                </a:cubicBezTo>
                <a:lnTo>
                  <a:pt x="869431" y="516784"/>
                </a:lnTo>
                <a:cubicBezTo>
                  <a:pt x="890068" y="538453"/>
                  <a:pt x="924363" y="539290"/>
                  <a:pt x="946031" y="518654"/>
                </a:cubicBezTo>
                <a:cubicBezTo>
                  <a:pt x="946669" y="518046"/>
                  <a:pt x="947292" y="517422"/>
                  <a:pt x="947900" y="516784"/>
                </a:cubicBezTo>
                <a:lnTo>
                  <a:pt x="1209277" y="255351"/>
                </a:lnTo>
                <a:cubicBezTo>
                  <a:pt x="1230946" y="234714"/>
                  <a:pt x="1231783" y="200419"/>
                  <a:pt x="1211146" y="178751"/>
                </a:cubicBezTo>
                <a:cubicBezTo>
                  <a:pt x="1210538" y="178113"/>
                  <a:pt x="1209915" y="177489"/>
                  <a:pt x="1209277" y="176881"/>
                </a:cubicBezTo>
                <a:cubicBezTo>
                  <a:pt x="1188640" y="155213"/>
                  <a:pt x="1154345" y="154375"/>
                  <a:pt x="1132677" y="175014"/>
                </a:cubicBezTo>
                <a:cubicBezTo>
                  <a:pt x="1132039" y="175620"/>
                  <a:pt x="1131416" y="176244"/>
                  <a:pt x="1130808" y="176881"/>
                </a:cubicBezTo>
                <a:lnTo>
                  <a:pt x="964528" y="343069"/>
                </a:lnTo>
                <a:lnTo>
                  <a:pt x="964528" y="0"/>
                </a:lnTo>
                <a:lnTo>
                  <a:pt x="1272502" y="0"/>
                </a:lnTo>
                <a:cubicBezTo>
                  <a:pt x="1338482" y="0"/>
                  <a:pt x="1396630" y="33790"/>
                  <a:pt x="1431536" y="90059"/>
                </a:cubicBezTo>
                <a:lnTo>
                  <a:pt x="1796256" y="698136"/>
                </a:lnTo>
                <a:cubicBezTo>
                  <a:pt x="1831162" y="754404"/>
                  <a:pt x="1831162" y="821984"/>
                  <a:pt x="1796256" y="878253"/>
                </a:cubicBezTo>
                <a:lnTo>
                  <a:pt x="1431536" y="1486330"/>
                </a:lnTo>
                <a:cubicBezTo>
                  <a:pt x="1400546" y="1542598"/>
                  <a:pt x="1338482" y="1576388"/>
                  <a:pt x="1272502" y="1576388"/>
                </a:cubicBezTo>
                <a:lnTo>
                  <a:pt x="546977" y="1576388"/>
                </a:lnTo>
                <a:cubicBezTo>
                  <a:pt x="481082" y="1576388"/>
                  <a:pt x="422849" y="1542598"/>
                  <a:pt x="387943" y="1486330"/>
                </a:cubicBezTo>
                <a:lnTo>
                  <a:pt x="23307" y="878253"/>
                </a:lnTo>
                <a:cubicBezTo>
                  <a:pt x="-7768" y="821984"/>
                  <a:pt x="-7768" y="754404"/>
                  <a:pt x="23307" y="698136"/>
                </a:cubicBezTo>
                <a:lnTo>
                  <a:pt x="387943" y="90059"/>
                </a:lnTo>
                <a:cubicBezTo>
                  <a:pt x="419018" y="33790"/>
                  <a:pt x="481082" y="0"/>
                  <a:pt x="546977" y="0"/>
                </a:cubicBezTo>
                <a:close/>
              </a:path>
            </a:pathLst>
          </a:custGeom>
          <a:solidFill>
            <a:srgbClr val="B8B8B8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2" name="Google Shape;2552;p345"/>
          <p:cNvSpPr/>
          <p:nvPr/>
        </p:nvSpPr>
        <p:spPr>
          <a:xfrm>
            <a:off x="5613190" y="3610484"/>
            <a:ext cx="1621967" cy="1438454"/>
          </a:xfrm>
          <a:custGeom>
            <a:rect b="b" l="l" r="r" t="t"/>
            <a:pathLst>
              <a:path extrusionOk="0" h="1576388" w="1822435">
                <a:moveTo>
                  <a:pt x="546977" y="0"/>
                </a:moveTo>
                <a:lnTo>
                  <a:pt x="1272502" y="0"/>
                </a:lnTo>
                <a:cubicBezTo>
                  <a:pt x="1338482" y="0"/>
                  <a:pt x="1396630" y="33790"/>
                  <a:pt x="1431536" y="90059"/>
                </a:cubicBezTo>
                <a:lnTo>
                  <a:pt x="1584251" y="344671"/>
                </a:lnTo>
                <a:lnTo>
                  <a:pt x="1289597" y="514790"/>
                </a:lnTo>
                <a:lnTo>
                  <a:pt x="1350426" y="287773"/>
                </a:lnTo>
                <a:cubicBezTo>
                  <a:pt x="1358357" y="258174"/>
                  <a:pt x="1340790" y="227748"/>
                  <a:pt x="1311191" y="219817"/>
                </a:cubicBezTo>
                <a:cubicBezTo>
                  <a:pt x="1281591" y="211885"/>
                  <a:pt x="1251165" y="229451"/>
                  <a:pt x="1243234" y="259052"/>
                </a:cubicBezTo>
                <a:lnTo>
                  <a:pt x="1147602" y="616165"/>
                </a:lnTo>
                <a:cubicBezTo>
                  <a:pt x="1139155" y="644871"/>
                  <a:pt x="1155578" y="674990"/>
                  <a:pt x="1184283" y="683437"/>
                </a:cubicBezTo>
                <a:cubicBezTo>
                  <a:pt x="1185128" y="683686"/>
                  <a:pt x="1185980" y="683913"/>
                  <a:pt x="1186837" y="684121"/>
                </a:cubicBezTo>
                <a:lnTo>
                  <a:pt x="1543933" y="779763"/>
                </a:lnTo>
                <a:cubicBezTo>
                  <a:pt x="1572640" y="788211"/>
                  <a:pt x="1602758" y="771788"/>
                  <a:pt x="1611205" y="743082"/>
                </a:cubicBezTo>
                <a:cubicBezTo>
                  <a:pt x="1611454" y="742237"/>
                  <a:pt x="1611682" y="741385"/>
                  <a:pt x="1611890" y="740528"/>
                </a:cubicBezTo>
                <a:cubicBezTo>
                  <a:pt x="1620336" y="711822"/>
                  <a:pt x="1603915" y="681703"/>
                  <a:pt x="1575207" y="673257"/>
                </a:cubicBezTo>
                <a:cubicBezTo>
                  <a:pt x="1574363" y="673008"/>
                  <a:pt x="1573511" y="672780"/>
                  <a:pt x="1572655" y="672572"/>
                </a:cubicBezTo>
                <a:lnTo>
                  <a:pt x="1345592" y="611664"/>
                </a:lnTo>
                <a:lnTo>
                  <a:pt x="1641813" y="440641"/>
                </a:lnTo>
                <a:lnTo>
                  <a:pt x="1796257" y="698136"/>
                </a:lnTo>
                <a:cubicBezTo>
                  <a:pt x="1831162" y="754404"/>
                  <a:pt x="1831162" y="821984"/>
                  <a:pt x="1796257" y="878253"/>
                </a:cubicBezTo>
                <a:lnTo>
                  <a:pt x="1431536" y="1486330"/>
                </a:lnTo>
                <a:cubicBezTo>
                  <a:pt x="1400546" y="1542598"/>
                  <a:pt x="1338482" y="1576388"/>
                  <a:pt x="1272502" y="1576388"/>
                </a:cubicBezTo>
                <a:lnTo>
                  <a:pt x="546977" y="1576388"/>
                </a:lnTo>
                <a:cubicBezTo>
                  <a:pt x="481082" y="1576388"/>
                  <a:pt x="422849" y="1542598"/>
                  <a:pt x="387943" y="1486330"/>
                </a:cubicBezTo>
                <a:lnTo>
                  <a:pt x="23307" y="878253"/>
                </a:lnTo>
                <a:cubicBezTo>
                  <a:pt x="-7768" y="821984"/>
                  <a:pt x="-7768" y="754404"/>
                  <a:pt x="23307" y="698136"/>
                </a:cubicBezTo>
                <a:lnTo>
                  <a:pt x="387943" y="90059"/>
                </a:lnTo>
                <a:cubicBezTo>
                  <a:pt x="419018" y="33790"/>
                  <a:pt x="481082" y="0"/>
                  <a:pt x="54697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3" name="Google Shape;2553;p345"/>
          <p:cNvSpPr txBox="1"/>
          <p:nvPr/>
        </p:nvSpPr>
        <p:spPr>
          <a:xfrm>
            <a:off x="6167898" y="352355"/>
            <a:ext cx="1012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00000"/>
                </a:solidFill>
                <a:highlight>
                  <a:schemeClr val="accent4"/>
                </a:highlight>
                <a:latin typeface="Outfit"/>
                <a:ea typeface="Outfit"/>
                <a:cs typeface="Outfit"/>
                <a:sym typeface="Outfit"/>
              </a:rPr>
              <a:t>Increase</a:t>
            </a:r>
            <a:endParaRPr b="1" sz="1200">
              <a:highlight>
                <a:schemeClr val="accent4"/>
              </a:highlight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00000"/>
                </a:solidFill>
                <a:highlight>
                  <a:schemeClr val="accent4"/>
                </a:highlight>
                <a:latin typeface="Outfit"/>
                <a:ea typeface="Outfit"/>
                <a:cs typeface="Outfit"/>
                <a:sym typeface="Outfit"/>
              </a:rPr>
              <a:t>in deposits</a:t>
            </a:r>
            <a:endParaRPr b="1" sz="1200">
              <a:solidFill>
                <a:srgbClr val="000000"/>
              </a:solidFill>
              <a:highlight>
                <a:schemeClr val="accent4"/>
              </a:highlight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latin typeface="Outfit"/>
                <a:ea typeface="Outfit"/>
                <a:cs typeface="Outfit"/>
                <a:sym typeface="Outfit"/>
              </a:rPr>
              <a:t>with banks</a:t>
            </a:r>
            <a:endParaRPr b="1" sz="12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554" name="Google Shape;2554;p345"/>
          <p:cNvSpPr txBox="1"/>
          <p:nvPr/>
        </p:nvSpPr>
        <p:spPr>
          <a:xfrm>
            <a:off x="7556095" y="1571830"/>
            <a:ext cx="110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highlight>
                  <a:schemeClr val="accent4"/>
                </a:highlight>
                <a:latin typeface="Outfit"/>
                <a:ea typeface="Outfit"/>
                <a:cs typeface="Outfit"/>
                <a:sym typeface="Outfit"/>
              </a:rPr>
              <a:t>Commerce</a:t>
            </a:r>
            <a:endParaRPr b="1" sz="1200">
              <a:highlight>
                <a:schemeClr val="accent4"/>
              </a:highlight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latin typeface="Outfit"/>
                <a:ea typeface="Outfit"/>
                <a:cs typeface="Outfit"/>
                <a:sym typeface="Outfit"/>
              </a:rPr>
              <a:t>grows</a:t>
            </a:r>
            <a:endParaRPr sz="120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555" name="Google Shape;2555;p345"/>
          <p:cNvSpPr txBox="1"/>
          <p:nvPr/>
        </p:nvSpPr>
        <p:spPr>
          <a:xfrm>
            <a:off x="5802675" y="4054475"/>
            <a:ext cx="123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Increased </a:t>
            </a:r>
            <a:r>
              <a:rPr b="1" lang="en-GB" sz="1200">
                <a:solidFill>
                  <a:srgbClr val="000000"/>
                </a:solidFill>
                <a:highlight>
                  <a:schemeClr val="accent4"/>
                </a:highlight>
                <a:latin typeface="Outfit"/>
                <a:ea typeface="Outfit"/>
                <a:cs typeface="Outfit"/>
                <a:sym typeface="Outfit"/>
              </a:rPr>
              <a:t>access to lending</a:t>
            </a:r>
            <a:endParaRPr sz="1200">
              <a:solidFill>
                <a:srgbClr val="000000"/>
              </a:solidFill>
              <a:highlight>
                <a:schemeClr val="accent4"/>
              </a:highlight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2556" name="Google Shape;2556;p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6472" y="1693494"/>
            <a:ext cx="1841091" cy="1550726"/>
          </a:xfrm>
          <a:prstGeom prst="rect">
            <a:avLst/>
          </a:prstGeom>
          <a:noFill/>
          <a:ln>
            <a:noFill/>
          </a:ln>
        </p:spPr>
      </p:pic>
      <p:sp>
        <p:nvSpPr>
          <p:cNvPr id="2557" name="Google Shape;2557;p345"/>
          <p:cNvSpPr txBox="1"/>
          <p:nvPr/>
        </p:nvSpPr>
        <p:spPr>
          <a:xfrm>
            <a:off x="4376250" y="1037500"/>
            <a:ext cx="117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highlight>
                  <a:schemeClr val="accent4"/>
                </a:highlight>
                <a:latin typeface="Outfit"/>
                <a:ea typeface="Outfit"/>
                <a:cs typeface="Outfit"/>
                <a:sym typeface="Outfit"/>
              </a:rPr>
              <a:t>Formalises</a:t>
            </a:r>
            <a:endParaRPr b="1" sz="1200">
              <a:highlight>
                <a:schemeClr val="accent4"/>
              </a:highlight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latin typeface="Outfit"/>
                <a:ea typeface="Outfit"/>
                <a:cs typeface="Outfit"/>
                <a:sym typeface="Outfit"/>
              </a:rPr>
              <a:t>merchants &amp; consumers</a:t>
            </a:r>
            <a:endParaRPr b="1" sz="12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558" name="Google Shape;2558;p345"/>
          <p:cNvSpPr txBox="1"/>
          <p:nvPr/>
        </p:nvSpPr>
        <p:spPr>
          <a:xfrm>
            <a:off x="7293300" y="3244221"/>
            <a:ext cx="1311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Abundant granular </a:t>
            </a:r>
            <a:r>
              <a:rPr b="1" lang="en-GB" sz="1200">
                <a:solidFill>
                  <a:srgbClr val="000000"/>
                </a:solidFill>
                <a:highlight>
                  <a:schemeClr val="accent4"/>
                </a:highlight>
                <a:latin typeface="Outfit"/>
                <a:ea typeface="Outfit"/>
                <a:cs typeface="Outfit"/>
                <a:sym typeface="Outfit"/>
              </a:rPr>
              <a:t>data </a:t>
            </a:r>
            <a:endParaRPr b="1" sz="1200">
              <a:solidFill>
                <a:srgbClr val="000000"/>
              </a:solidFill>
              <a:highlight>
                <a:schemeClr val="accent4"/>
              </a:highlight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highlight>
                  <a:schemeClr val="accent4"/>
                </a:highlight>
                <a:latin typeface="Outfit"/>
                <a:ea typeface="Outfit"/>
                <a:cs typeface="Outfit"/>
                <a:sym typeface="Outfit"/>
              </a:rPr>
              <a:t>available</a:t>
            </a:r>
            <a:endParaRPr b="1" sz="1200">
              <a:highlight>
                <a:schemeClr val="accent4"/>
              </a:highlight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559" name="Google Shape;2559;p345"/>
          <p:cNvSpPr txBox="1"/>
          <p:nvPr/>
        </p:nvSpPr>
        <p:spPr>
          <a:xfrm>
            <a:off x="4260463" y="2982125"/>
            <a:ext cx="1236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Increased </a:t>
            </a:r>
            <a:r>
              <a:rPr b="1" lang="en-GB" sz="1200">
                <a:latin typeface="Outfit"/>
                <a:ea typeface="Outfit"/>
                <a:cs typeface="Outfit"/>
                <a:sym typeface="Outfit"/>
              </a:rPr>
              <a:t>economic</a:t>
            </a:r>
            <a:r>
              <a:rPr b="1" lang="en-GB" sz="12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b="1" lang="en-GB" sz="1200">
                <a:solidFill>
                  <a:srgbClr val="000000"/>
                </a:solidFill>
                <a:highlight>
                  <a:schemeClr val="accent4"/>
                </a:highlight>
                <a:latin typeface="Outfit"/>
                <a:ea typeface="Outfit"/>
                <a:cs typeface="Outfit"/>
                <a:sym typeface="Outfit"/>
              </a:rPr>
              <a:t>activity &amp;</a:t>
            </a:r>
            <a:r>
              <a:rPr b="1" lang="en-GB" sz="12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b="1" lang="en-GB" sz="1200">
                <a:solidFill>
                  <a:srgbClr val="000000"/>
                </a:solidFill>
                <a:highlight>
                  <a:schemeClr val="accent4"/>
                </a:highlight>
                <a:latin typeface="Outfit"/>
                <a:ea typeface="Outfit"/>
                <a:cs typeface="Outfit"/>
                <a:sym typeface="Outfit"/>
              </a:rPr>
              <a:t>investment</a:t>
            </a:r>
            <a:endParaRPr sz="1200">
              <a:solidFill>
                <a:srgbClr val="000000"/>
              </a:solidFill>
              <a:highlight>
                <a:schemeClr val="accent4"/>
              </a:highlight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346"/>
          <p:cNvSpPr txBox="1"/>
          <p:nvPr/>
        </p:nvSpPr>
        <p:spPr>
          <a:xfrm>
            <a:off x="524325" y="3799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0000FF"/>
                </a:solidFill>
                <a:latin typeface="Outfit"/>
                <a:ea typeface="Outfit"/>
                <a:cs typeface="Outfit"/>
                <a:sym typeface="Outfit"/>
              </a:rPr>
              <a:t>R</a:t>
            </a:r>
            <a:r>
              <a:rPr b="1" lang="en-GB" sz="2500">
                <a:solidFill>
                  <a:srgbClr val="0000FF"/>
                </a:solidFill>
                <a:latin typeface="Outfit"/>
                <a:ea typeface="Outfit"/>
                <a:cs typeface="Outfit"/>
                <a:sym typeface="Outfit"/>
              </a:rPr>
              <a:t>egulators</a:t>
            </a:r>
            <a:r>
              <a:rPr b="1" lang="en-GB" sz="2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and </a:t>
            </a:r>
            <a:r>
              <a:rPr b="1" lang="en-GB" sz="25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>Users</a:t>
            </a:r>
            <a:r>
              <a:rPr b="1" lang="en-GB" sz="2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have </a:t>
            </a:r>
            <a:r>
              <a:rPr b="1" lang="en-GB" sz="2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fundamentally different </a:t>
            </a:r>
            <a:endParaRPr b="1" sz="25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reasons to participate</a:t>
            </a:r>
            <a:r>
              <a:rPr b="1" lang="en-GB" sz="2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in Open Finance for data!</a:t>
            </a:r>
            <a:endParaRPr b="1" sz="25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565" name="Google Shape;2565;p346"/>
          <p:cNvSpPr/>
          <p:nvPr/>
        </p:nvSpPr>
        <p:spPr>
          <a:xfrm>
            <a:off x="4212613" y="1691975"/>
            <a:ext cx="1633200" cy="1633200"/>
          </a:xfrm>
          <a:prstGeom prst="ellipse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B6E4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566" name="Google Shape;2566;p346"/>
          <p:cNvSpPr/>
          <p:nvPr/>
        </p:nvSpPr>
        <p:spPr>
          <a:xfrm>
            <a:off x="3298213" y="3248975"/>
            <a:ext cx="1633200" cy="1633200"/>
          </a:xfrm>
          <a:prstGeom prst="ellipse">
            <a:avLst/>
          </a:prstGeom>
          <a:solidFill>
            <a:srgbClr val="EFF2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2567" name="Google Shape;2567;p346"/>
          <p:cNvGrpSpPr/>
          <p:nvPr/>
        </p:nvGrpSpPr>
        <p:grpSpPr>
          <a:xfrm>
            <a:off x="416625" y="1890125"/>
            <a:ext cx="3414950" cy="2354675"/>
            <a:chOff x="-40575" y="1432925"/>
            <a:chExt cx="3414950" cy="2354675"/>
          </a:xfrm>
        </p:grpSpPr>
        <p:sp>
          <p:nvSpPr>
            <p:cNvPr id="2568" name="Google Shape;2568;p346"/>
            <p:cNvSpPr txBox="1"/>
            <p:nvPr/>
          </p:nvSpPr>
          <p:spPr>
            <a:xfrm>
              <a:off x="856175" y="1432925"/>
              <a:ext cx="2518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endParaRPr>
            </a:p>
          </p:txBody>
        </p:sp>
        <p:sp>
          <p:nvSpPr>
            <p:cNvPr id="2569" name="Google Shape;2569;p346"/>
            <p:cNvSpPr txBox="1"/>
            <p:nvPr/>
          </p:nvSpPr>
          <p:spPr>
            <a:xfrm>
              <a:off x="-40575" y="2705200"/>
              <a:ext cx="2708400" cy="108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n-GB" sz="1900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</a:rPr>
                <a:t>Enforce data </a:t>
              </a:r>
              <a:r>
                <a:rPr lang="en-GB" sz="1900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</a:rPr>
                <a:t>governance &amp; privacy</a:t>
              </a:r>
              <a:r>
                <a:rPr lang="en-GB" sz="1900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</a:rPr>
                <a:t> </a:t>
              </a:r>
              <a:r>
                <a:rPr b="1" lang="en-GB" sz="1900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</a:rPr>
                <a:t>laws</a:t>
              </a:r>
              <a:r>
                <a:rPr lang="en-GB" sz="1900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</a:rPr>
                <a:t>, Unlock market </a:t>
              </a:r>
              <a:r>
                <a:rPr b="1" lang="en-GB" sz="1900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</a:rPr>
                <a:t>competition &amp; innovation</a:t>
              </a:r>
              <a:endParaRPr b="1" sz="1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grpSp>
        <p:nvGrpSpPr>
          <p:cNvPr id="2570" name="Google Shape;2570;p346"/>
          <p:cNvGrpSpPr/>
          <p:nvPr/>
        </p:nvGrpSpPr>
        <p:grpSpPr>
          <a:xfrm>
            <a:off x="5312375" y="1607510"/>
            <a:ext cx="3432708" cy="2165165"/>
            <a:chOff x="5769575" y="1150310"/>
            <a:chExt cx="3432708" cy="2165165"/>
          </a:xfrm>
        </p:grpSpPr>
        <p:sp>
          <p:nvSpPr>
            <p:cNvPr id="2571" name="Google Shape;2571;p346"/>
            <p:cNvSpPr txBox="1"/>
            <p:nvPr/>
          </p:nvSpPr>
          <p:spPr>
            <a:xfrm>
              <a:off x="5769575" y="2983675"/>
              <a:ext cx="2518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endParaRPr>
            </a:p>
          </p:txBody>
        </p:sp>
        <p:sp>
          <p:nvSpPr>
            <p:cNvPr id="2572" name="Google Shape;2572;p346"/>
            <p:cNvSpPr txBox="1"/>
            <p:nvPr/>
          </p:nvSpPr>
          <p:spPr>
            <a:xfrm>
              <a:off x="6684083" y="1150310"/>
              <a:ext cx="2518200" cy="108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900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</a:rPr>
                <a:t>Want to be in </a:t>
              </a:r>
              <a:r>
                <a:rPr b="1" lang="en-GB" sz="1900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</a:rPr>
                <a:t>control</a:t>
              </a:r>
              <a:r>
                <a:rPr lang="en-GB" sz="1900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</a:rPr>
                <a:t> of their data, Use (newly granular!) data to get </a:t>
              </a:r>
              <a:r>
                <a:rPr b="1" lang="en-GB" sz="1900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</a:rPr>
                <a:t>access to services</a:t>
              </a:r>
              <a:r>
                <a:rPr b="1" lang="en-GB" sz="1600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</a:rPr>
                <a:t> </a:t>
              </a:r>
              <a:r>
                <a:rPr lang="en-GB" sz="1600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</a:rPr>
                <a:t> </a:t>
              </a:r>
              <a:endParaRPr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pic>
        <p:nvPicPr>
          <p:cNvPr id="2573" name="Google Shape;2573;p346"/>
          <p:cNvPicPr preferRelativeResize="0"/>
          <p:nvPr/>
        </p:nvPicPr>
        <p:blipFill rotWithShape="1">
          <a:blip r:embed="rId3">
            <a:alphaModFix/>
          </a:blip>
          <a:srcRect b="50000" l="0" r="40029" t="0"/>
          <a:stretch/>
        </p:blipFill>
        <p:spPr>
          <a:xfrm>
            <a:off x="2453193" y="2917225"/>
            <a:ext cx="2356833" cy="196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4" name="Google Shape;2574;p346"/>
          <p:cNvPicPr preferRelativeResize="0"/>
          <p:nvPr/>
        </p:nvPicPr>
        <p:blipFill rotWithShape="1">
          <a:blip r:embed="rId3">
            <a:alphaModFix/>
          </a:blip>
          <a:srcRect b="0" l="0" r="53255" t="53020"/>
          <a:stretch/>
        </p:blipFill>
        <p:spPr>
          <a:xfrm>
            <a:off x="4330775" y="1280134"/>
            <a:ext cx="1958926" cy="1968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DPI - Theme">
  <a:themeElements>
    <a:clrScheme name="White">
      <a:dk1>
        <a:srgbClr val="000000"/>
      </a:dk1>
      <a:lt1>
        <a:srgbClr val="EFF2FF"/>
      </a:lt1>
      <a:dk2>
        <a:srgbClr val="EBF6F8"/>
      </a:dk2>
      <a:lt2>
        <a:srgbClr val="FCF3DF"/>
      </a:lt2>
      <a:accent1>
        <a:srgbClr val="6E4AFD"/>
      </a:accent1>
      <a:accent2>
        <a:srgbClr val="40B858"/>
      </a:accent2>
      <a:accent3>
        <a:srgbClr val="FFA06C"/>
      </a:accent3>
      <a:accent4>
        <a:srgbClr val="FED76A"/>
      </a:accent4>
      <a:accent5>
        <a:srgbClr val="6BCAFF"/>
      </a:accent5>
      <a:accent6>
        <a:srgbClr val="EFEFEF"/>
      </a:accent6>
      <a:hlink>
        <a:srgbClr val="000000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DPI - Theme">
  <a:themeElements>
    <a:clrScheme name="White">
      <a:dk1>
        <a:srgbClr val="000000"/>
      </a:dk1>
      <a:lt1>
        <a:srgbClr val="EFF2FF"/>
      </a:lt1>
      <a:dk2>
        <a:srgbClr val="EBF6F8"/>
      </a:dk2>
      <a:lt2>
        <a:srgbClr val="FCF3DF"/>
      </a:lt2>
      <a:accent1>
        <a:srgbClr val="6E4AFD"/>
      </a:accent1>
      <a:accent2>
        <a:srgbClr val="40B858"/>
      </a:accent2>
      <a:accent3>
        <a:srgbClr val="FFA06C"/>
      </a:accent3>
      <a:accent4>
        <a:srgbClr val="FED76A"/>
      </a:accent4>
      <a:accent5>
        <a:srgbClr val="6BCAFF"/>
      </a:accent5>
      <a:accent6>
        <a:srgbClr val="EFEFEF"/>
      </a:accent6>
      <a:hlink>
        <a:srgbClr val="000000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DPI - Theme">
  <a:themeElements>
    <a:clrScheme name="White">
      <a:dk1>
        <a:srgbClr val="000000"/>
      </a:dk1>
      <a:lt1>
        <a:srgbClr val="EFF2FF"/>
      </a:lt1>
      <a:dk2>
        <a:srgbClr val="EBF6F8"/>
      </a:dk2>
      <a:lt2>
        <a:srgbClr val="FCF3DF"/>
      </a:lt2>
      <a:accent1>
        <a:srgbClr val="6E4AFD"/>
      </a:accent1>
      <a:accent2>
        <a:srgbClr val="40B858"/>
      </a:accent2>
      <a:accent3>
        <a:srgbClr val="FFA06C"/>
      </a:accent3>
      <a:accent4>
        <a:srgbClr val="FED76A"/>
      </a:accent4>
      <a:accent5>
        <a:srgbClr val="6BCAFF"/>
      </a:accent5>
      <a:accent6>
        <a:srgbClr val="EFEFEF"/>
      </a:accent6>
      <a:hlink>
        <a:srgbClr val="000000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DPI - Theme">
  <a:themeElements>
    <a:clrScheme name="White">
      <a:dk1>
        <a:srgbClr val="000000"/>
      </a:dk1>
      <a:lt1>
        <a:srgbClr val="EFF2FF"/>
      </a:lt1>
      <a:dk2>
        <a:srgbClr val="EBF6F8"/>
      </a:dk2>
      <a:lt2>
        <a:srgbClr val="FCF3DF"/>
      </a:lt2>
      <a:accent1>
        <a:srgbClr val="6E4AFD"/>
      </a:accent1>
      <a:accent2>
        <a:srgbClr val="40B858"/>
      </a:accent2>
      <a:accent3>
        <a:srgbClr val="FFA06C"/>
      </a:accent3>
      <a:accent4>
        <a:srgbClr val="FED76A"/>
      </a:accent4>
      <a:accent5>
        <a:srgbClr val="6BCAFF"/>
      </a:accent5>
      <a:accent6>
        <a:srgbClr val="EFEFEF"/>
      </a:accent6>
      <a:hlink>
        <a:srgbClr val="000000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DPI - Theme">
  <a:themeElements>
    <a:clrScheme name="White">
      <a:dk1>
        <a:srgbClr val="000000"/>
      </a:dk1>
      <a:lt1>
        <a:srgbClr val="EFF2FF"/>
      </a:lt1>
      <a:dk2>
        <a:srgbClr val="EBF6F8"/>
      </a:dk2>
      <a:lt2>
        <a:srgbClr val="FCF3DF"/>
      </a:lt2>
      <a:accent1>
        <a:srgbClr val="6E4AFD"/>
      </a:accent1>
      <a:accent2>
        <a:srgbClr val="40B858"/>
      </a:accent2>
      <a:accent3>
        <a:srgbClr val="FFA06C"/>
      </a:accent3>
      <a:accent4>
        <a:srgbClr val="FED76A"/>
      </a:accent4>
      <a:accent5>
        <a:srgbClr val="6BCAFF"/>
      </a:accent5>
      <a:accent6>
        <a:srgbClr val="EFEFEF"/>
      </a:accent6>
      <a:hlink>
        <a:srgbClr val="000000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CDPI - Theme">
  <a:themeElements>
    <a:clrScheme name="White">
      <a:dk1>
        <a:srgbClr val="000000"/>
      </a:dk1>
      <a:lt1>
        <a:srgbClr val="EFF2FF"/>
      </a:lt1>
      <a:dk2>
        <a:srgbClr val="EBF6F8"/>
      </a:dk2>
      <a:lt2>
        <a:srgbClr val="FCF3DF"/>
      </a:lt2>
      <a:accent1>
        <a:srgbClr val="6E4AFD"/>
      </a:accent1>
      <a:accent2>
        <a:srgbClr val="40B858"/>
      </a:accent2>
      <a:accent3>
        <a:srgbClr val="FFA06C"/>
      </a:accent3>
      <a:accent4>
        <a:srgbClr val="FED76A"/>
      </a:accent4>
      <a:accent5>
        <a:srgbClr val="6BCAFF"/>
      </a:accent5>
      <a:accent6>
        <a:srgbClr val="EFEFEF"/>
      </a:accent6>
      <a:hlink>
        <a:srgbClr val="000000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DPI - Theme">
  <a:themeElements>
    <a:clrScheme name="White">
      <a:dk1>
        <a:srgbClr val="000000"/>
      </a:dk1>
      <a:lt1>
        <a:srgbClr val="EFF2FF"/>
      </a:lt1>
      <a:dk2>
        <a:srgbClr val="EBF6F8"/>
      </a:dk2>
      <a:lt2>
        <a:srgbClr val="FCF3DF"/>
      </a:lt2>
      <a:accent1>
        <a:srgbClr val="6E4AFD"/>
      </a:accent1>
      <a:accent2>
        <a:srgbClr val="40B858"/>
      </a:accent2>
      <a:accent3>
        <a:srgbClr val="FFA06C"/>
      </a:accent3>
      <a:accent4>
        <a:srgbClr val="FED76A"/>
      </a:accent4>
      <a:accent5>
        <a:srgbClr val="6BCAFF"/>
      </a:accent5>
      <a:accent6>
        <a:srgbClr val="EFEFEF"/>
      </a:accent6>
      <a:hlink>
        <a:srgbClr val="000000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